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59" r:id="rId7"/>
    <p:sldId id="286" r:id="rId8"/>
    <p:sldId id="284" r:id="rId9"/>
    <p:sldId id="298" r:id="rId10"/>
    <p:sldId id="299" r:id="rId11"/>
    <p:sldId id="300" r:id="rId12"/>
    <p:sldId id="301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85" r:id="rId23"/>
    <p:sldId id="283" r:id="rId24"/>
    <p:sldId id="28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1501"/>
    <a:srgbClr val="700301"/>
    <a:srgbClr val="3A1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433" autoAdjust="0"/>
  </p:normalViewPr>
  <p:slideViewPr>
    <p:cSldViewPr snapToGrid="0">
      <p:cViewPr varScale="1">
        <p:scale>
          <a:sx n="92" d="100"/>
          <a:sy n="92" d="100"/>
        </p:scale>
        <p:origin x="92" y="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D0B4-AECA-454D-8835-DFC4F6A650FA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A02D-BD0B-419E-90AB-CC7D9CD7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53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D0B4-AECA-454D-8835-DFC4F6A650FA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A02D-BD0B-419E-90AB-CC7D9CD7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3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D0B4-AECA-454D-8835-DFC4F6A650FA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A02D-BD0B-419E-90AB-CC7D9CD7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0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Orange Line"/>
          <p:cNvCxnSpPr/>
          <p:nvPr userDrawn="1"/>
        </p:nvCxnSpPr>
        <p:spPr>
          <a:xfrm>
            <a:off x="3021541" y="5835391"/>
            <a:ext cx="6167595" cy="830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ocial Textbox"/>
          <p:cNvSpPr>
            <a:spLocks noGrp="1"/>
          </p:cNvSpPr>
          <p:nvPr>
            <p:ph type="body" sz="quarter" idx="22" hasCustomPrompt="1"/>
          </p:nvPr>
        </p:nvSpPr>
        <p:spPr>
          <a:xfrm>
            <a:off x="5794039" y="5081631"/>
            <a:ext cx="5453733" cy="486239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297129" indent="0" algn="ctr">
              <a:buFontTx/>
              <a:buNone/>
              <a:defRPr sz="2133"/>
            </a:lvl2pPr>
            <a:lvl3pPr marL="596289" indent="0" algn="ctr">
              <a:buFontTx/>
              <a:buNone/>
              <a:defRPr sz="2133"/>
            </a:lvl3pPr>
            <a:lvl4pPr marL="883245" indent="0" algn="ctr">
              <a:buFontTx/>
              <a:buNone/>
              <a:defRPr sz="2133"/>
            </a:lvl4pPr>
            <a:lvl5pPr marL="1096931" indent="0" algn="ctr">
              <a:buFontTx/>
              <a:buNone/>
              <a:defRPr sz="2133"/>
            </a:lvl5pPr>
          </a:lstStyle>
          <a:p>
            <a:pPr lvl="0"/>
            <a:r>
              <a:rPr lang="en-US" dirty="0" smtClean="0"/>
              <a:t>Click Here to Add URL | Twitter | Social connections</a:t>
            </a:r>
          </a:p>
        </p:txBody>
      </p:sp>
      <p:sp>
        <p:nvSpPr>
          <p:cNvPr id="5" name="Authors Name"/>
          <p:cNvSpPr>
            <a:spLocks noGrp="1"/>
          </p:cNvSpPr>
          <p:nvPr>
            <p:ph type="body" sz="quarter" idx="21" hasCustomPrompt="1"/>
          </p:nvPr>
        </p:nvSpPr>
        <p:spPr>
          <a:xfrm>
            <a:off x="5796448" y="4563971"/>
            <a:ext cx="5453733" cy="459605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800">
                <a:latin typeface="Myriad Pro" panose="020B0503030403020204" pitchFamily="34" charset="0"/>
              </a:defRPr>
            </a:lvl1pPr>
            <a:lvl2pPr marL="297129" indent="0" algn="ctr">
              <a:buFontTx/>
              <a:buNone/>
              <a:defRPr sz="2133"/>
            </a:lvl2pPr>
            <a:lvl3pPr marL="596289" indent="0" algn="ctr">
              <a:buFontTx/>
              <a:buNone/>
              <a:defRPr sz="2133"/>
            </a:lvl3pPr>
            <a:lvl4pPr marL="883245" indent="0" algn="ctr">
              <a:buFontTx/>
              <a:buNone/>
              <a:defRPr sz="2133"/>
            </a:lvl4pPr>
            <a:lvl5pPr marL="1096931" indent="0" algn="ctr">
              <a:buFontTx/>
              <a:buNone/>
              <a:defRPr sz="2133"/>
            </a:lvl5pPr>
          </a:lstStyle>
          <a:p>
            <a:pPr lvl="0"/>
            <a:r>
              <a:rPr lang="en-US" dirty="0" smtClean="0"/>
              <a:t>Click to Add Author’s Name</a:t>
            </a:r>
          </a:p>
        </p:txBody>
      </p:sp>
      <p:sp>
        <p:nvSpPr>
          <p:cNvPr id="14" name="Author Picture"/>
          <p:cNvSpPr>
            <a:spLocks noGrp="1"/>
          </p:cNvSpPr>
          <p:nvPr>
            <p:ph type="pic" sz="quarter" idx="13" hasCustomPrompt="1"/>
          </p:nvPr>
        </p:nvSpPr>
        <p:spPr>
          <a:xfrm>
            <a:off x="3023821" y="3153689"/>
            <a:ext cx="2438400" cy="2438400"/>
          </a:xfrm>
        </p:spPr>
        <p:txBody>
          <a:bodyPr anchor="ctr"/>
          <a:lstStyle>
            <a:lvl1pPr marL="0" indent="0" algn="ctr">
              <a:buNone/>
              <a:defRPr sz="2400"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Click Icon to Add 300x300px Author Image</a:t>
            </a:r>
            <a:endParaRPr lang="en-US" dirty="0"/>
          </a:p>
        </p:txBody>
      </p:sp>
      <p:sp>
        <p:nvSpPr>
          <p:cNvPr id="12" name="Module Title 2"/>
          <p:cNvSpPr>
            <a:spLocks noGrp="1"/>
          </p:cNvSpPr>
          <p:nvPr>
            <p:ph type="body" sz="quarter" idx="11" hasCustomPrompt="1"/>
          </p:nvPr>
        </p:nvSpPr>
        <p:spPr>
          <a:xfrm>
            <a:off x="605371" y="1758185"/>
            <a:ext cx="11006667" cy="89943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 baseline="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297129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96289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883245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096931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r>
              <a:rPr lang="en-US" dirty="0" smtClean="0"/>
              <a:t>Click to Edit Module Title (Module #2+)</a:t>
            </a:r>
            <a:endParaRPr lang="en-US" dirty="0"/>
          </a:p>
        </p:txBody>
      </p:sp>
      <p:sp>
        <p:nvSpPr>
          <p:cNvPr id="20" name="Course/Module Title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  <a:prstGeom prst="rect">
            <a:avLst/>
          </a:prstGeom>
        </p:spPr>
        <p:txBody>
          <a:bodyPr vert="horz" lIns="0" tIns="43960" rIns="87919" bIns="43960" rtlCol="0" anchor="b" anchorCtr="0">
            <a:noAutofit/>
          </a:bodyPr>
          <a:lstStyle>
            <a:lvl1pPr>
              <a:lnSpc>
                <a:spcPct val="100000"/>
              </a:lnSpc>
              <a:defRPr baseline="0">
                <a:latin typeface="+mj-lt"/>
              </a:defRPr>
            </a:lvl1pPr>
          </a:lstStyle>
          <a:p>
            <a:r>
              <a:rPr lang="en-US" dirty="0" smtClean="0"/>
              <a:t>Click to Edit Course Title (Module #1) or </a:t>
            </a:r>
            <a:br>
              <a:rPr lang="en-US" dirty="0" smtClean="0"/>
            </a:br>
            <a:r>
              <a:rPr lang="en-US" dirty="0" smtClean="0"/>
              <a:t>Module Title (Module #2+)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37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Orange Line"/>
          <p:cNvCxnSpPr/>
          <p:nvPr userDrawn="1"/>
        </p:nvCxnSpPr>
        <p:spPr>
          <a:xfrm>
            <a:off x="4064001" y="1753810"/>
            <a:ext cx="0" cy="4172857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2"/>
          <p:cNvSpPr>
            <a:spLocks noGrp="1"/>
          </p:cNvSpPr>
          <p:nvPr>
            <p:ph type="body" sz="quarter" idx="10" hasCustomPrompt="1"/>
          </p:nvPr>
        </p:nvSpPr>
        <p:spPr>
          <a:xfrm>
            <a:off x="4478867" y="1826379"/>
            <a:ext cx="7095067" cy="4100288"/>
          </a:xfrm>
        </p:spPr>
        <p:txBody>
          <a:bodyPr lIns="0" rIns="0" bIns="0" anchor="ctr" anchorCtr="0">
            <a:normAutofit/>
          </a:bodyPr>
          <a:lstStyle>
            <a:lvl1pPr marL="0" marR="0" indent="0" algn="l" defTabSz="586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70000"/>
              <a:buFont typeface="Wingdings" charset="2"/>
              <a:buNone/>
              <a:tabLst/>
              <a:defRPr sz="3200" b="0" baseline="0">
                <a:latin typeface="+mn-lt"/>
                <a:cs typeface="Myriad Pro" panose="020B0503030403020204" pitchFamily="34" charset="0"/>
              </a:defRPr>
            </a:lvl1pPr>
          </a:lstStyle>
          <a:p>
            <a:pPr lvl="0"/>
            <a:r>
              <a:rPr lang="en-US" dirty="0" smtClean="0"/>
              <a:t>Click to add overview of topics</a:t>
            </a:r>
          </a:p>
          <a:p>
            <a:pPr lvl="0"/>
            <a:r>
              <a:rPr lang="en-US" dirty="0" smtClean="0"/>
              <a:t>Don’t forget to include why this subject is important and build a little excitement about this course/module</a:t>
            </a:r>
          </a:p>
        </p:txBody>
      </p:sp>
      <p:sp>
        <p:nvSpPr>
          <p:cNvPr id="20" name="Content 1"/>
          <p:cNvSpPr>
            <a:spLocks noGrp="1"/>
          </p:cNvSpPr>
          <p:nvPr>
            <p:ph sz="quarter" idx="11" hasCustomPrompt="1"/>
          </p:nvPr>
        </p:nvSpPr>
        <p:spPr>
          <a:xfrm>
            <a:off x="1318366" y="2712749"/>
            <a:ext cx="2325095" cy="23275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Drag picture to placeholder or click icon to add a graphic</a:t>
            </a:r>
            <a:endParaRPr lang="en-US" dirty="0"/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Overview, Summary, or Similar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87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Bottom Line"/>
          <p:cNvCxnSpPr/>
          <p:nvPr userDrawn="1"/>
        </p:nvCxnSpPr>
        <p:spPr>
          <a:xfrm>
            <a:off x="622710" y="5507951"/>
            <a:ext cx="10968431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ection 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622710" y="3525521"/>
            <a:ext cx="10968431" cy="1311460"/>
          </a:xfrm>
        </p:spPr>
        <p:txBody>
          <a:bodyPr anchor="t"/>
          <a:lstStyle>
            <a:lvl1pPr marL="0" indent="0" algn="ctr">
              <a:buFontTx/>
              <a:buNone/>
              <a:defRPr sz="32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297129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96289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883245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096931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2" name="Sectio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22710" y="1641764"/>
            <a:ext cx="10968431" cy="1661776"/>
          </a:xfrm>
        </p:spPr>
        <p:txBody>
          <a:bodyPr anchor="b"/>
          <a:lstStyle>
            <a:lvl1pPr marL="0" indent="0" algn="ctr">
              <a:buFontTx/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marL="297129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96289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883245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096931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  <p:cxnSp>
        <p:nvCxnSpPr>
          <p:cNvPr id="14" name="Top Line"/>
          <p:cNvCxnSpPr/>
          <p:nvPr userDrawn="1"/>
        </p:nvCxnSpPr>
        <p:spPr>
          <a:xfrm>
            <a:off x="622710" y="1054484"/>
            <a:ext cx="10968431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7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616858" y="1775479"/>
            <a:ext cx="10984445" cy="4230307"/>
          </a:xfrm>
        </p:spPr>
        <p:txBody>
          <a:bodyPr>
            <a:normAutofit/>
          </a:bodyPr>
          <a:lstStyle>
            <a:lvl1pPr marL="297129" indent="-297129">
              <a:buClr>
                <a:schemeClr val="accent1"/>
              </a:buClr>
              <a:buSzPct val="70000"/>
              <a:buFont typeface="Wingdings" charset="2"/>
              <a:buChar char="§"/>
              <a:defRPr sz="2600" b="0" i="0" baseline="0">
                <a:solidFill>
                  <a:schemeClr val="tx1"/>
                </a:solidFill>
                <a:latin typeface="+mn-lt"/>
              </a:defRPr>
            </a:lvl1pPr>
            <a:lvl2pPr marL="586116" indent="-288987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2400" b="0" i="0" baseline="0">
                <a:solidFill>
                  <a:schemeClr val="tx1"/>
                </a:solidFill>
                <a:latin typeface="+mn-lt"/>
              </a:defRPr>
            </a:lvl2pPr>
            <a:lvl3pPr marL="883243" indent="-286954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200" b="0" i="0" baseline="0">
                <a:solidFill>
                  <a:schemeClr val="tx1"/>
                </a:solidFill>
                <a:latin typeface="+mn-lt"/>
              </a:defRPr>
            </a:lvl3pPr>
            <a:lvl4pPr marL="1096934" indent="-213689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20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1176303" indent="-297129">
              <a:buClrTx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text or click the image icon to add a graphic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617569" y="187202"/>
            <a:ext cx="10979183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3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"/>
          <p:cNvSpPr>
            <a:spLocks noGrp="1"/>
          </p:cNvSpPr>
          <p:nvPr>
            <p:ph type="title" hasCustomPrompt="1"/>
          </p:nvPr>
        </p:nvSpPr>
        <p:spPr>
          <a:xfrm>
            <a:off x="624410" y="514676"/>
            <a:ext cx="10966869" cy="899088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quarter" idx="16" hasCustomPrompt="1"/>
          </p:nvPr>
        </p:nvSpPr>
        <p:spPr>
          <a:xfrm>
            <a:off x="609600" y="2687743"/>
            <a:ext cx="10972800" cy="33244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Drag picture to placeholder or click icon to add a graphic</a:t>
            </a:r>
            <a:endParaRPr lang="en-US" dirty="0"/>
          </a:p>
        </p:txBody>
      </p:sp>
      <p:sp>
        <p:nvSpPr>
          <p:cNvPr id="25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628406"/>
            <a:ext cx="10972800" cy="862452"/>
          </a:xfrm>
        </p:spPr>
        <p:txBody>
          <a:bodyPr anchor="ctr"/>
          <a:lstStyle>
            <a:lvl1pPr marL="0" indent="0" algn="ctr">
              <a:buFontTx/>
              <a:buNone/>
              <a:defRPr sz="3200" baseline="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297129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96289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883245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096931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035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7569" y="187202"/>
            <a:ext cx="10979183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349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98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(Option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rro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42" y="3865243"/>
            <a:ext cx="997260" cy="1709029"/>
          </a:xfrm>
          <a:prstGeom prst="rect">
            <a:avLst/>
          </a:prstGeom>
        </p:spPr>
      </p:pic>
      <p:sp>
        <p:nvSpPr>
          <p:cNvPr id="8" name="Text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141839" y="1758184"/>
            <a:ext cx="6704236" cy="4628101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600"/>
              </a:spcBef>
              <a:buClr>
                <a:schemeClr val="bg1"/>
              </a:buClr>
              <a:buFont typeface="Wingdings" charset="2"/>
              <a:buNone/>
              <a:defRPr sz="3200" baseline="0">
                <a:solidFill>
                  <a:schemeClr val="bg1"/>
                </a:solidFill>
                <a:latin typeface="+mn-lt"/>
              </a:defRPr>
            </a:lvl1pPr>
            <a:lvl2pPr marL="586116" indent="-288987">
              <a:buClr>
                <a:schemeClr val="bg1"/>
              </a:buClr>
              <a:buFont typeface="Wingdings" charset="2"/>
              <a:buChar char="§"/>
              <a:defRPr sz="3200" baseline="0">
                <a:solidFill>
                  <a:schemeClr val="bg1"/>
                </a:solidFill>
                <a:latin typeface="Myriad Pro Light"/>
              </a:defRPr>
            </a:lvl2pPr>
            <a:lvl3pPr marL="883243" indent="-286954">
              <a:buClr>
                <a:schemeClr val="bg1"/>
              </a:buClr>
              <a:buFont typeface="Wingdings" charset="2"/>
              <a:buChar char="§"/>
              <a:defRPr sz="3200" baseline="0">
                <a:solidFill>
                  <a:schemeClr val="bg1"/>
                </a:solidFill>
                <a:latin typeface="Myriad Pro Light"/>
              </a:defRPr>
            </a:lvl3pPr>
            <a:lvl4pPr marL="1096934" indent="-213689">
              <a:buClr>
                <a:schemeClr val="bg1"/>
              </a:buClr>
              <a:buFont typeface="Wingdings" charset="2"/>
              <a:buChar char="§"/>
              <a:defRPr sz="3200" baseline="0">
                <a:solidFill>
                  <a:schemeClr val="bg1"/>
                </a:solidFill>
                <a:latin typeface="Myriad Pro Light"/>
              </a:defRPr>
            </a:lvl4pPr>
            <a:lvl5pPr marL="1396096" indent="-299165">
              <a:buClr>
                <a:schemeClr val="bg1"/>
              </a:buClr>
              <a:buFont typeface="Wingdings" charset="2"/>
              <a:buChar char="§"/>
              <a:defRPr sz="3200" baseline="0">
                <a:solidFill>
                  <a:schemeClr val="bg1"/>
                </a:solidFill>
                <a:latin typeface="Myriad Pro Light"/>
              </a:defRPr>
            </a:lvl5pPr>
          </a:lstStyle>
          <a:p>
            <a:pPr lvl="0"/>
            <a:r>
              <a:rPr lang="en-US" dirty="0" smtClean="0"/>
              <a:t>Click to edit list of demo topics</a:t>
            </a:r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617569" y="187202"/>
            <a:ext cx="10979183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Demo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D0B4-AECA-454D-8835-DFC4F6A650FA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A02D-BD0B-419E-90AB-CC7D9CD7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36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5371" y="1758184"/>
            <a:ext cx="10991380" cy="4535424"/>
          </a:xfrm>
          <a:solidFill>
            <a:schemeClr val="bg1">
              <a:lumMod val="85000"/>
            </a:schemeClr>
          </a:solidFill>
        </p:spPr>
        <p:txBody>
          <a:bodyPr lIns="182880" tIns="137160" rIns="182880" bIns="137160"/>
          <a:lstStyle>
            <a:lvl1pPr marL="0" indent="0">
              <a:buNone/>
              <a:defRPr sz="260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97129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96289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83245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96931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 smtClean="0"/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77508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5371" y="1758184"/>
            <a:ext cx="10991380" cy="4535424"/>
          </a:xfrm>
          <a:noFill/>
        </p:spPr>
        <p:txBody>
          <a:bodyPr lIns="182880" tIns="137160" rIns="182880" bIns="137160"/>
          <a:lstStyle>
            <a:lvl1pPr marL="0" indent="0">
              <a:buNone/>
              <a:defRPr sz="26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97129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96289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83245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96931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 smtClean="0"/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87852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3784600"/>
          </a:xfrm>
          <a:solidFill>
            <a:schemeClr val="tx2"/>
          </a:solidFill>
        </p:spPr>
        <p:txBody>
          <a:bodyPr lIns="640080" tIns="365760" rIns="457200" bIns="274320" anchor="b" anchorCtr="0"/>
          <a:lstStyle>
            <a:lvl1pPr marL="0" indent="0">
              <a:buNone/>
              <a:defRPr sz="26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97129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96289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83245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96931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 smtClean="0"/>
              <a:t>Code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01135" y="4886959"/>
            <a:ext cx="10901139" cy="1327231"/>
          </a:xfrm>
        </p:spPr>
        <p:txBody>
          <a:bodyPr/>
          <a:lstStyle>
            <a:lvl1pPr marL="0" marR="0" indent="0" algn="l" defTabSz="586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70000"/>
              <a:buFontTx/>
              <a:buNone/>
              <a:tabLst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97129" indent="0">
              <a:spcBef>
                <a:spcPts val="0"/>
              </a:spcBef>
              <a:spcAft>
                <a:spcPts val="1067"/>
              </a:spcAft>
              <a:buFontTx/>
              <a:buNone/>
              <a:defRPr sz="4267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96289" indent="0">
              <a:spcBef>
                <a:spcPts val="0"/>
              </a:spcBef>
              <a:spcAft>
                <a:spcPts val="1067"/>
              </a:spcAft>
              <a:buFontTx/>
              <a:buNone/>
              <a:defRPr sz="42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83245" indent="0">
              <a:spcBef>
                <a:spcPts val="0"/>
              </a:spcBef>
              <a:spcAft>
                <a:spcPts val="1067"/>
              </a:spcAft>
              <a:buFontTx/>
              <a:buNone/>
              <a:defRPr sz="4267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96931" indent="0">
              <a:spcBef>
                <a:spcPts val="0"/>
              </a:spcBef>
              <a:spcAft>
                <a:spcPts val="1067"/>
              </a:spcAft>
              <a:buFontTx/>
              <a:buNone/>
              <a:defRPr sz="4267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133" y="3835401"/>
            <a:ext cx="10901139" cy="984169"/>
          </a:xfrm>
        </p:spPr>
        <p:txBody>
          <a:bodyPr anchor="b"/>
          <a:lstStyle>
            <a:lvl1pPr algn="l">
              <a:defRPr lang="en-US" sz="3200" b="0" i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019462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2720788" y="1393826"/>
            <a:ext cx="6750424" cy="4070349"/>
          </a:xfr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dirty="0" smtClean="0"/>
              <a:t>Click to add a short important 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025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sz="quarter" idx="18" hasCustomPrompt="1"/>
          </p:nvPr>
        </p:nvSpPr>
        <p:spPr>
          <a:xfrm>
            <a:off x="622710" y="1769808"/>
            <a:ext cx="5319068" cy="4230216"/>
          </a:xfrm>
        </p:spPr>
        <p:txBody>
          <a:bodyPr anchor="ctr">
            <a:normAutofit/>
          </a:bodyPr>
          <a:lstStyle>
            <a:lvl1pPr marL="74613" indent="-17463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Myriad Pro" panose="020B0503030403020204" pitchFamily="34" charset="0"/>
              <a:buChar char=" "/>
              <a:defRPr sz="2800" b="0" i="0" baseline="0">
                <a:solidFill>
                  <a:schemeClr val="tx1"/>
                </a:solidFill>
                <a:latin typeface="+mn-lt"/>
              </a:defRPr>
            </a:lvl1pPr>
            <a:lvl2pPr marL="74613" indent="-17463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Myriad Pro" panose="020B0503030403020204" pitchFamily="34" charset="0"/>
              <a:buChar char=" "/>
              <a:defRPr lang="en-US" sz="2400" b="0" i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2pPr>
            <a:lvl3pPr marL="57150" indent="0" algn="l">
              <a:spcBef>
                <a:spcPts val="0"/>
              </a:spcBef>
              <a:buClr>
                <a:srgbClr val="FF6600"/>
              </a:buClr>
              <a:buSzPct val="25000"/>
              <a:buFont typeface="Myriad Pro" panose="020B0503030403020204" pitchFamily="34" charset="0"/>
              <a:buChar char=" "/>
              <a:defRPr sz="2200" b="0" i="0" baseline="0">
                <a:solidFill>
                  <a:schemeClr val="accent1"/>
                </a:solidFill>
                <a:latin typeface="Myriad Pro Light" panose="020B0403030403020204" pitchFamily="34" charset="0"/>
              </a:defRPr>
            </a:lvl3pPr>
            <a:lvl4pPr marL="883245" indent="0" algn="ctr">
              <a:buClr>
                <a:srgbClr val="FF6600"/>
              </a:buClr>
              <a:buSzPct val="70000"/>
              <a:buFontTx/>
              <a:buNone/>
              <a:defRPr sz="3200" b="0" i="0" baseline="0">
                <a:latin typeface="Helvetica Light"/>
                <a:cs typeface="Arial"/>
              </a:defRPr>
            </a:lvl4pPr>
            <a:lvl5pPr marL="1176303" indent="-297129">
              <a:buClrTx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text or click the image icon to add a graphic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2710" y="187202"/>
            <a:ext cx="10968431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9" hasCustomPrompt="1"/>
          </p:nvPr>
        </p:nvSpPr>
        <p:spPr>
          <a:xfrm>
            <a:off x="6272073" y="1769808"/>
            <a:ext cx="5319068" cy="4230216"/>
          </a:xfrm>
        </p:spPr>
        <p:txBody>
          <a:bodyPr anchor="ctr">
            <a:normAutofit/>
          </a:bodyPr>
          <a:lstStyle>
            <a:lvl1pPr marL="74613" indent="-17463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Myriad Pro" panose="020B0503030403020204" pitchFamily="34" charset="0"/>
              <a:buChar char=" "/>
              <a:defRPr sz="2800" b="0" i="0" baseline="0">
                <a:solidFill>
                  <a:schemeClr val="tx1"/>
                </a:solidFill>
                <a:latin typeface="+mn-lt"/>
              </a:defRPr>
            </a:lvl1pPr>
            <a:lvl2pPr marL="74613" indent="-17463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Myriad Pro" panose="020B0503030403020204" pitchFamily="34" charset="0"/>
              <a:buChar char=" "/>
              <a:defRPr lang="en-US" sz="2400" b="0" i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2pPr>
            <a:lvl3pPr marL="57150" indent="0" algn="l">
              <a:spcBef>
                <a:spcPts val="0"/>
              </a:spcBef>
              <a:buClr>
                <a:srgbClr val="FF6600"/>
              </a:buClr>
              <a:buSzPct val="25000"/>
              <a:buFont typeface="Myriad Pro" panose="020B0503030403020204" pitchFamily="34" charset="0"/>
              <a:buChar char=" "/>
              <a:defRPr sz="2200" b="0" i="0" baseline="0">
                <a:solidFill>
                  <a:schemeClr val="accent1"/>
                </a:solidFill>
                <a:latin typeface="Myriad Pro Light" panose="020B0403030403020204" pitchFamily="34" charset="0"/>
              </a:defRPr>
            </a:lvl3pPr>
            <a:lvl4pPr marL="883245" indent="0" algn="ctr">
              <a:buClr>
                <a:srgbClr val="FF6600"/>
              </a:buClr>
              <a:buSzPct val="70000"/>
              <a:buFontTx/>
              <a:buNone/>
              <a:defRPr sz="3200" b="0" i="0" baseline="0">
                <a:latin typeface="Helvetica Light"/>
                <a:cs typeface="Arial"/>
              </a:defRPr>
            </a:lvl4pPr>
            <a:lvl5pPr marL="1176303" indent="-297129">
              <a:buClrTx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text or click the image icon to add a graphic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8194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2 Placeholder"/>
          <p:cNvSpPr>
            <a:spLocks noGrp="1"/>
          </p:cNvSpPr>
          <p:nvPr>
            <p:ph sz="quarter" idx="23" hasCustomPrompt="1"/>
          </p:nvPr>
        </p:nvSpPr>
        <p:spPr>
          <a:xfrm>
            <a:off x="6256883" y="2672077"/>
            <a:ext cx="5327904" cy="3340608"/>
          </a:xfrm>
        </p:spPr>
        <p:txBody>
          <a:bodyPr>
            <a:normAutofit/>
          </a:bodyPr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text or click the image icon to add a graphic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body" sz="quarter" idx="18" hasCustomPrompt="1"/>
          </p:nvPr>
        </p:nvSpPr>
        <p:spPr>
          <a:xfrm>
            <a:off x="6256883" y="1768634"/>
            <a:ext cx="5317052" cy="745412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dirty="0" smtClean="0"/>
              <a:t>Click to Edit Column Title</a:t>
            </a:r>
          </a:p>
        </p:txBody>
      </p:sp>
      <p:sp>
        <p:nvSpPr>
          <p:cNvPr id="4" name="Content 1 Placeholder"/>
          <p:cNvSpPr>
            <a:spLocks noGrp="1"/>
          </p:cNvSpPr>
          <p:nvPr>
            <p:ph sz="quarter" idx="22" hasCustomPrompt="1"/>
          </p:nvPr>
        </p:nvSpPr>
        <p:spPr>
          <a:xfrm>
            <a:off x="605368" y="2672077"/>
            <a:ext cx="5327904" cy="334060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text or click the image icon to add a graphic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ubtitle 1"/>
          <p:cNvSpPr>
            <a:spLocks noGrp="1"/>
          </p:cNvSpPr>
          <p:nvPr>
            <p:ph type="body" sz="quarter" idx="17" hasCustomPrompt="1"/>
          </p:nvPr>
        </p:nvSpPr>
        <p:spPr>
          <a:xfrm>
            <a:off x="605368" y="1767090"/>
            <a:ext cx="5325003" cy="746957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0" baseline="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dirty="0" smtClean="0"/>
              <a:t>Click to Edit Column Title</a:t>
            </a:r>
          </a:p>
        </p:txBody>
      </p:sp>
      <p:sp>
        <p:nvSpPr>
          <p:cNvPr id="20" name="Title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92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Left | Gr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y Box Background"/>
          <p:cNvSpPr/>
          <p:nvPr userDrawn="1"/>
        </p:nvSpPr>
        <p:spPr>
          <a:xfrm>
            <a:off x="7206965" y="1758184"/>
            <a:ext cx="4517459" cy="4239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099" tIns="38100" rIns="38099" bIns="38100" anchor="ctr"/>
          <a:lstStyle/>
          <a:p>
            <a:pPr defTabSz="586116">
              <a:defRPr sz="2400"/>
            </a:pPr>
            <a:endParaRPr sz="3200">
              <a:solidFill>
                <a:srgbClr val="333333"/>
              </a:solidFill>
            </a:endParaRPr>
          </a:p>
        </p:txBody>
      </p:sp>
      <p:sp>
        <p:nvSpPr>
          <p:cNvPr id="8" name="Right Placeholder"/>
          <p:cNvSpPr>
            <a:spLocks noGrp="1"/>
          </p:cNvSpPr>
          <p:nvPr>
            <p:ph sz="quarter" idx="18" hasCustomPrompt="1"/>
          </p:nvPr>
        </p:nvSpPr>
        <p:spPr>
          <a:xfrm>
            <a:off x="7435775" y="1972233"/>
            <a:ext cx="4031781" cy="3824944"/>
          </a:xfrm>
        </p:spPr>
        <p:txBody>
          <a:bodyPr anchor="ctr">
            <a:normAutofit/>
          </a:bodyPr>
          <a:lstStyle>
            <a:lvl1pPr marL="0" indent="0" algn="ctr">
              <a:buClr>
                <a:schemeClr val="accent1"/>
              </a:buClr>
              <a:buNone/>
              <a:defRPr sz="2400" baseline="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>
              <a:buClr>
                <a:schemeClr val="bg1">
                  <a:lumMod val="65000"/>
                </a:schemeClr>
              </a:buClr>
              <a:defRPr sz="2800"/>
            </a:lvl2pPr>
            <a:lvl3pPr>
              <a:buClr>
                <a:schemeClr val="bg1">
                  <a:lumMod val="85000"/>
                </a:schemeClr>
              </a:buClr>
              <a:defRPr sz="2400"/>
            </a:lvl3pPr>
            <a:lvl4pPr>
              <a:defRPr sz="2133"/>
            </a:lvl4pPr>
            <a:lvl5pPr marL="879174" indent="0">
              <a:buNone/>
              <a:defRPr sz="1867"/>
            </a:lvl5pPr>
          </a:lstStyle>
          <a:p>
            <a:r>
              <a:rPr lang="en-US" dirty="0" smtClean="0"/>
              <a:t>Drag picture </a:t>
            </a:r>
            <a:br>
              <a:rPr lang="en-US" dirty="0" smtClean="0"/>
            </a:br>
            <a:r>
              <a:rPr lang="en-US" dirty="0" smtClean="0"/>
              <a:t>to placeholder </a:t>
            </a:r>
            <a:br>
              <a:rPr lang="en-US" dirty="0" smtClean="0"/>
            </a:br>
            <a:r>
              <a:rPr lang="en-US" dirty="0" smtClean="0"/>
              <a:t>or click icon to </a:t>
            </a:r>
            <a:br>
              <a:rPr lang="en-US" dirty="0" smtClean="0"/>
            </a:br>
            <a:r>
              <a:rPr lang="en-US" dirty="0" smtClean="0"/>
              <a:t>add a graphic</a:t>
            </a:r>
            <a:endParaRPr lang="en-US" dirty="0"/>
          </a:p>
        </p:txBody>
      </p:sp>
      <p:sp>
        <p:nvSpPr>
          <p:cNvPr id="21" name="Left Content Placeholder"/>
          <p:cNvSpPr>
            <a:spLocks noGrp="1"/>
          </p:cNvSpPr>
          <p:nvPr>
            <p:ph sz="quarter" idx="13" hasCustomPrompt="1"/>
          </p:nvPr>
        </p:nvSpPr>
        <p:spPr>
          <a:xfrm>
            <a:off x="603126" y="1769808"/>
            <a:ext cx="6220013" cy="4230307"/>
          </a:xfrm>
        </p:spPr>
        <p:txBody>
          <a:bodyPr>
            <a:normAutofit/>
          </a:bodyPr>
          <a:lstStyle>
            <a:lvl1pPr marL="297129" indent="-297129">
              <a:buClr>
                <a:schemeClr val="accent1"/>
              </a:buClr>
              <a:buSzPct val="70000"/>
              <a:buFont typeface="Wingdings" charset="2"/>
              <a:buChar char="§"/>
              <a:defRPr sz="2600" b="0" i="0" baseline="0">
                <a:solidFill>
                  <a:schemeClr val="tx1"/>
                </a:solidFill>
                <a:latin typeface="+mn-lt"/>
              </a:defRPr>
            </a:lvl1pPr>
            <a:lvl2pPr marL="586116" indent="-288987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b="0" i="0" baseline="0">
                <a:solidFill>
                  <a:schemeClr val="tx1"/>
                </a:solidFill>
                <a:latin typeface="+mn-lt"/>
              </a:defRPr>
            </a:lvl2pPr>
            <a:lvl3pPr marL="883243" indent="-286954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200" b="0" i="0" baseline="0">
                <a:solidFill>
                  <a:schemeClr val="tx1"/>
                </a:solidFill>
                <a:latin typeface="+mn-lt"/>
              </a:defRPr>
            </a:lvl3pPr>
            <a:lvl4pPr marL="1096934" indent="-213689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1176303" indent="-297129">
              <a:buClrTx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text or click the image icon to add a graphic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9" name="Title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4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Text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8114721" y="1758185"/>
            <a:ext cx="3482031" cy="4230308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800"/>
              </a:spcAft>
              <a:buClr>
                <a:srgbClr val="FF6600"/>
              </a:buClr>
              <a:buFontTx/>
              <a:buNone/>
              <a:defRPr sz="2800">
                <a:latin typeface="+mn-lt"/>
              </a:defRPr>
            </a:lvl1pPr>
            <a:lvl2pPr>
              <a:buClr>
                <a:srgbClr val="FF6600"/>
              </a:buClr>
              <a:defRPr sz="2800"/>
            </a:lvl2pPr>
            <a:lvl3pPr>
              <a:buClr>
                <a:srgbClr val="FF6600"/>
              </a:buClr>
              <a:defRPr sz="2400"/>
            </a:lvl3pPr>
            <a:lvl4pPr>
              <a:defRPr sz="2133"/>
            </a:lvl4pPr>
            <a:lvl5pPr marL="879174" indent="0">
              <a:buNone/>
              <a:defRPr sz="1867"/>
            </a:lvl5pPr>
          </a:lstStyle>
          <a:p>
            <a:pPr lvl="0"/>
            <a:r>
              <a:rPr lang="en-US" dirty="0" smtClean="0"/>
              <a:t>Click to edit text or click the image icon to add a graphic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4354986" y="1769807"/>
            <a:ext cx="3482031" cy="4230308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800"/>
              </a:spcAft>
              <a:buClr>
                <a:srgbClr val="FF6600"/>
              </a:buClr>
              <a:buFontTx/>
              <a:buNone/>
              <a:defRPr sz="2800">
                <a:latin typeface="+mn-lt"/>
              </a:defRPr>
            </a:lvl1pPr>
            <a:lvl2pPr>
              <a:buClr>
                <a:srgbClr val="FF6600"/>
              </a:buClr>
              <a:defRPr sz="2800"/>
            </a:lvl2pPr>
            <a:lvl3pPr>
              <a:buClr>
                <a:srgbClr val="FF6600"/>
              </a:buClr>
              <a:defRPr sz="2400"/>
            </a:lvl3pPr>
            <a:lvl4pPr>
              <a:defRPr sz="2133"/>
            </a:lvl4pPr>
            <a:lvl5pPr marL="879174" indent="0">
              <a:buNone/>
              <a:defRPr sz="1867"/>
            </a:lvl5pPr>
          </a:lstStyle>
          <a:p>
            <a:pPr lvl="0"/>
            <a:r>
              <a:rPr lang="en-US" dirty="0" smtClean="0"/>
              <a:t>Click to edit text or click the image icon to add a graphic</a:t>
            </a:r>
          </a:p>
        </p:txBody>
      </p:sp>
      <p:sp>
        <p:nvSpPr>
          <p:cNvPr id="16" name="Content Placeholder 1"/>
          <p:cNvSpPr>
            <a:spLocks noGrp="1"/>
          </p:cNvSpPr>
          <p:nvPr>
            <p:ph sz="quarter" idx="18" hasCustomPrompt="1"/>
          </p:nvPr>
        </p:nvSpPr>
        <p:spPr>
          <a:xfrm>
            <a:off x="605371" y="1769807"/>
            <a:ext cx="3482031" cy="4230308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800"/>
              </a:spcAft>
              <a:buClr>
                <a:srgbClr val="FF6600"/>
              </a:buClr>
              <a:buFontTx/>
              <a:buNone/>
              <a:defRPr sz="2800" baseline="0">
                <a:latin typeface="+mn-lt"/>
              </a:defRPr>
            </a:lvl1pPr>
            <a:lvl2pPr marL="297129" indent="0" algn="ctr">
              <a:buClr>
                <a:srgbClr val="FF6600"/>
              </a:buClr>
              <a:buFontTx/>
              <a:buNone/>
              <a:defRPr sz="2800"/>
            </a:lvl2pPr>
            <a:lvl3pPr marL="596289" indent="0" algn="ctr">
              <a:buClr>
                <a:srgbClr val="FF6600"/>
              </a:buClr>
              <a:buFontTx/>
              <a:buNone/>
              <a:defRPr sz="2400"/>
            </a:lvl3pPr>
            <a:lvl4pPr>
              <a:defRPr sz="2133"/>
            </a:lvl4pPr>
            <a:lvl5pPr marL="879174" indent="0">
              <a:buNone/>
              <a:defRPr sz="1867"/>
            </a:lvl5pPr>
          </a:lstStyle>
          <a:p>
            <a:pPr lvl="0"/>
            <a:r>
              <a:rPr lang="en-US" dirty="0" smtClean="0"/>
              <a:t>Click to edit text or click the image icon to add a graphic</a:t>
            </a:r>
          </a:p>
        </p:txBody>
      </p:sp>
      <p:sp>
        <p:nvSpPr>
          <p:cNvPr id="20" name="Title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32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r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ue Box"/>
          <p:cNvSpPr>
            <a:spLocks noGrp="1"/>
          </p:cNvSpPr>
          <p:nvPr>
            <p:ph type="body" sz="quarter" idx="38" hasCustomPrompt="1"/>
          </p:nvPr>
        </p:nvSpPr>
        <p:spPr>
          <a:xfrm>
            <a:off x="6211120" y="4134748"/>
            <a:ext cx="3462528" cy="2084832"/>
          </a:xfrm>
          <a:solidFill>
            <a:schemeClr val="accent3"/>
          </a:solidFill>
        </p:spPr>
        <p:txBody>
          <a:bodyPr lIns="45720" tIns="45720" rIns="45720" bIns="45720"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3" name="Gray Box"/>
          <p:cNvSpPr>
            <a:spLocks noGrp="1"/>
          </p:cNvSpPr>
          <p:nvPr>
            <p:ph type="body" sz="quarter" idx="39" hasCustomPrompt="1"/>
          </p:nvPr>
        </p:nvSpPr>
        <p:spPr>
          <a:xfrm>
            <a:off x="2488415" y="4134748"/>
            <a:ext cx="3462528" cy="2084832"/>
          </a:xfrm>
          <a:solidFill>
            <a:schemeClr val="bg1">
              <a:lumMod val="65000"/>
            </a:schemeClr>
          </a:solidFill>
        </p:spPr>
        <p:txBody>
          <a:bodyPr lIns="45720" tIns="45720" rIns="45720" bIns="45720"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1" name="Green Box"/>
          <p:cNvSpPr>
            <a:spLocks noGrp="1"/>
          </p:cNvSpPr>
          <p:nvPr>
            <p:ph type="body" sz="quarter" idx="37" hasCustomPrompt="1"/>
          </p:nvPr>
        </p:nvSpPr>
        <p:spPr>
          <a:xfrm>
            <a:off x="6211120" y="1803061"/>
            <a:ext cx="3462528" cy="2084832"/>
          </a:xfrm>
          <a:solidFill>
            <a:schemeClr val="accent4"/>
          </a:solidFill>
        </p:spPr>
        <p:txBody>
          <a:bodyPr lIns="45720" tIns="45720" rIns="45720" bIns="45720"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5" name="Orange Box"/>
          <p:cNvSpPr>
            <a:spLocks noGrp="1"/>
          </p:cNvSpPr>
          <p:nvPr>
            <p:ph type="body" sz="quarter" idx="36"/>
          </p:nvPr>
        </p:nvSpPr>
        <p:spPr>
          <a:xfrm>
            <a:off x="2488415" y="1803061"/>
            <a:ext cx="3462528" cy="2084832"/>
          </a:xfrm>
          <a:solidFill>
            <a:schemeClr val="accent1"/>
          </a:solidFill>
        </p:spPr>
        <p:txBody>
          <a:bodyPr lIns="45720" tIns="45720" rIns="45720" bIns="45720"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itle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55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or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ttom Right Box"/>
          <p:cNvSpPr>
            <a:spLocks noGrp="1"/>
          </p:cNvSpPr>
          <p:nvPr>
            <p:ph type="body" sz="quarter" idx="39" hasCustomPrompt="1"/>
          </p:nvPr>
        </p:nvSpPr>
        <p:spPr>
          <a:xfrm>
            <a:off x="8095211" y="4162972"/>
            <a:ext cx="3462528" cy="2084832"/>
          </a:xfrm>
          <a:solidFill>
            <a:schemeClr val="accent5"/>
          </a:solidFill>
        </p:spPr>
        <p:txBody>
          <a:bodyPr lIns="45720" tIns="45720" rIns="45720" bIns="45720"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Middle Bottom Box"/>
          <p:cNvSpPr>
            <a:spLocks noGrp="1"/>
          </p:cNvSpPr>
          <p:nvPr>
            <p:ph type="body" sz="quarter" idx="40" hasCustomPrompt="1"/>
          </p:nvPr>
        </p:nvSpPr>
        <p:spPr>
          <a:xfrm>
            <a:off x="4360493" y="4162972"/>
            <a:ext cx="3462528" cy="2084832"/>
          </a:xfrm>
          <a:solidFill>
            <a:schemeClr val="accent3"/>
          </a:solidFill>
        </p:spPr>
        <p:txBody>
          <a:bodyPr lIns="45720" tIns="45720" rIns="45720" bIns="45720"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3" name="Bottom Left Box"/>
          <p:cNvSpPr>
            <a:spLocks noGrp="1"/>
          </p:cNvSpPr>
          <p:nvPr>
            <p:ph type="body" sz="quarter" idx="41" hasCustomPrompt="1"/>
          </p:nvPr>
        </p:nvSpPr>
        <p:spPr>
          <a:xfrm>
            <a:off x="625776" y="4162972"/>
            <a:ext cx="3462528" cy="2084832"/>
          </a:xfrm>
          <a:solidFill>
            <a:schemeClr val="tx1"/>
          </a:solidFill>
        </p:spPr>
        <p:txBody>
          <a:bodyPr lIns="45720" tIns="45720" rIns="45720" bIns="45720"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Top Right Box"/>
          <p:cNvSpPr>
            <a:spLocks noGrp="1"/>
          </p:cNvSpPr>
          <p:nvPr>
            <p:ph type="body" sz="quarter" idx="38" hasCustomPrompt="1"/>
          </p:nvPr>
        </p:nvSpPr>
        <p:spPr>
          <a:xfrm>
            <a:off x="8095211" y="1801707"/>
            <a:ext cx="3462528" cy="2084832"/>
          </a:xfrm>
          <a:solidFill>
            <a:schemeClr val="tx2">
              <a:lumMod val="60000"/>
              <a:lumOff val="40000"/>
            </a:schemeClr>
          </a:solidFill>
        </p:spPr>
        <p:txBody>
          <a:bodyPr lIns="45720" tIns="45720" rIns="45720" bIns="45720"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9" name="Top Middle Box"/>
          <p:cNvSpPr>
            <a:spLocks noGrp="1"/>
          </p:cNvSpPr>
          <p:nvPr>
            <p:ph type="body" sz="quarter" idx="37" hasCustomPrompt="1"/>
          </p:nvPr>
        </p:nvSpPr>
        <p:spPr>
          <a:xfrm>
            <a:off x="4360493" y="1801707"/>
            <a:ext cx="3462528" cy="2084832"/>
          </a:xfrm>
          <a:solidFill>
            <a:schemeClr val="accent1"/>
          </a:solidFill>
        </p:spPr>
        <p:txBody>
          <a:bodyPr lIns="45720" tIns="45720" rIns="45720" bIns="45720"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Top Left Box"/>
          <p:cNvSpPr>
            <a:spLocks noGrp="1"/>
          </p:cNvSpPr>
          <p:nvPr>
            <p:ph type="body" sz="quarter" idx="42" hasCustomPrompt="1"/>
          </p:nvPr>
        </p:nvSpPr>
        <p:spPr>
          <a:xfrm>
            <a:off x="625776" y="1801707"/>
            <a:ext cx="3462528" cy="2084832"/>
          </a:xfrm>
          <a:solidFill>
            <a:schemeClr val="accent4"/>
          </a:solidFill>
        </p:spPr>
        <p:txBody>
          <a:bodyPr lIns="45720" tIns="45720" rIns="45720" bIns="45720"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55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D0B4-AECA-454D-8835-DFC4F6A650FA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A02D-BD0B-419E-90AB-CC7D9CD7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16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609299" y="1900768"/>
            <a:ext cx="2554816" cy="3774017"/>
          </a:xfrm>
          <a:solidFill>
            <a:schemeClr val="accent4"/>
          </a:solidFill>
        </p:spPr>
        <p:txBody>
          <a:bodyPr tIns="45720" bIns="45720" anchor="b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97129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883245" indent="0" algn="ctr">
              <a:buNone/>
              <a:defRPr>
                <a:solidFill>
                  <a:schemeClr val="bg1"/>
                </a:solidFill>
              </a:defRPr>
            </a:lvl4pPr>
            <a:lvl5pPr marL="1096931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3425069" y="1900768"/>
            <a:ext cx="2554816" cy="3774017"/>
          </a:xfrm>
          <a:solidFill>
            <a:schemeClr val="accent4"/>
          </a:solidFill>
        </p:spPr>
        <p:txBody>
          <a:bodyPr tIns="45720" bIns="45720" anchor="b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97129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883245" indent="0" algn="ctr">
              <a:buNone/>
              <a:defRPr>
                <a:solidFill>
                  <a:schemeClr val="bg1"/>
                </a:solidFill>
              </a:defRPr>
            </a:lvl4pPr>
            <a:lvl5pPr marL="1096931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6240840" y="1900768"/>
            <a:ext cx="2554816" cy="3774017"/>
          </a:xfrm>
          <a:solidFill>
            <a:schemeClr val="accent4"/>
          </a:solidFill>
        </p:spPr>
        <p:txBody>
          <a:bodyPr tIns="45720" bIns="45720" anchor="b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97129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883245" indent="0" algn="ctr">
              <a:buNone/>
              <a:defRPr>
                <a:solidFill>
                  <a:schemeClr val="bg1"/>
                </a:solidFill>
              </a:defRPr>
            </a:lvl4pPr>
            <a:lvl5pPr marL="1096931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9056611" y="1900768"/>
            <a:ext cx="2554816" cy="3774017"/>
          </a:xfrm>
          <a:solidFill>
            <a:schemeClr val="accent4"/>
          </a:solidFill>
        </p:spPr>
        <p:txBody>
          <a:bodyPr tIns="45720" bIns="45720" anchor="b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97129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883245" indent="0" algn="ctr">
              <a:buNone/>
              <a:defRPr>
                <a:solidFill>
                  <a:schemeClr val="bg1"/>
                </a:solidFill>
              </a:defRPr>
            </a:lvl4pPr>
            <a:lvl5pPr marL="1096931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34" name="Right 2 Placeholder"/>
          <p:cNvSpPr>
            <a:spLocks noGrp="1"/>
          </p:cNvSpPr>
          <p:nvPr>
            <p:ph sz="quarter" idx="27" hasCustomPrompt="1"/>
          </p:nvPr>
        </p:nvSpPr>
        <p:spPr>
          <a:xfrm>
            <a:off x="9214440" y="2095501"/>
            <a:ext cx="2201333" cy="231563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5" name="Right 1 Placeholder"/>
          <p:cNvSpPr>
            <a:spLocks noGrp="1"/>
          </p:cNvSpPr>
          <p:nvPr>
            <p:ph sz="quarter" idx="25" hasCustomPrompt="1"/>
          </p:nvPr>
        </p:nvSpPr>
        <p:spPr>
          <a:xfrm>
            <a:off x="6403080" y="2095501"/>
            <a:ext cx="2201333" cy="231563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2" name="Left 2 Placeholder"/>
          <p:cNvSpPr>
            <a:spLocks noGrp="1"/>
          </p:cNvSpPr>
          <p:nvPr>
            <p:ph sz="quarter" idx="23" hasCustomPrompt="1"/>
          </p:nvPr>
        </p:nvSpPr>
        <p:spPr>
          <a:xfrm>
            <a:off x="3594139" y="2095501"/>
            <a:ext cx="2201333" cy="231563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3" name="Left 1 Placeholder"/>
          <p:cNvSpPr>
            <a:spLocks noGrp="1"/>
          </p:cNvSpPr>
          <p:nvPr>
            <p:ph sz="quarter" idx="21" hasCustomPrompt="1"/>
          </p:nvPr>
        </p:nvSpPr>
        <p:spPr>
          <a:xfrm>
            <a:off x="785198" y="2095501"/>
            <a:ext cx="2201333" cy="231563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769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280244" y="3147731"/>
            <a:ext cx="3335867" cy="1102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+mn-lt"/>
              </a:defRPr>
            </a:lvl1pPr>
          </a:lstStyle>
          <a:p>
            <a:pPr lvl="0"/>
            <a:r>
              <a:rPr lang="en-US" dirty="0" smtClean="0"/>
              <a:t>Add text. 1 or 2 lines is best. 3 lines max</a:t>
            </a:r>
          </a:p>
        </p:txBody>
      </p:sp>
      <p:cxnSp>
        <p:nvCxnSpPr>
          <p:cNvPr id="45" name="Straight Connector 2"/>
          <p:cNvCxnSpPr/>
          <p:nvPr userDrawn="1"/>
        </p:nvCxnSpPr>
        <p:spPr>
          <a:xfrm>
            <a:off x="4169077" y="3130617"/>
            <a:ext cx="1" cy="111989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423589" y="3147731"/>
            <a:ext cx="3335867" cy="1102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+mn-lt"/>
              </a:defRPr>
            </a:lvl1pPr>
          </a:lstStyle>
          <a:p>
            <a:pPr lvl="0"/>
            <a:r>
              <a:rPr lang="en-US" dirty="0" smtClean="0"/>
              <a:t>Add text. 1 or 2 lines is best. 3 lines max</a:t>
            </a:r>
          </a:p>
        </p:txBody>
      </p:sp>
      <p:cxnSp>
        <p:nvCxnSpPr>
          <p:cNvPr id="46" name="Straight Connector 1"/>
          <p:cNvCxnSpPr/>
          <p:nvPr userDrawn="1"/>
        </p:nvCxnSpPr>
        <p:spPr>
          <a:xfrm>
            <a:off x="8019850" y="3130617"/>
            <a:ext cx="1" cy="111989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"/>
          <p:cNvSpPr>
            <a:spLocks noGrp="1"/>
          </p:cNvSpPr>
          <p:nvPr>
            <p:ph type="body" sz="quarter" idx="14" hasCustomPrompt="1"/>
          </p:nvPr>
        </p:nvSpPr>
        <p:spPr>
          <a:xfrm>
            <a:off x="572817" y="3147731"/>
            <a:ext cx="3335867" cy="1102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+mn-lt"/>
              </a:defRPr>
            </a:lvl1pPr>
          </a:lstStyle>
          <a:p>
            <a:pPr lvl="0"/>
            <a:r>
              <a:rPr lang="en-US" dirty="0" smtClean="0"/>
              <a:t>Add text. 1 or 2 lines is best. 3 lines max</a:t>
            </a:r>
          </a:p>
        </p:txBody>
      </p:sp>
      <p:sp>
        <p:nvSpPr>
          <p:cNvPr id="27" name="Title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615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hunking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280244" y="3147731"/>
            <a:ext cx="3335867" cy="1102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Add text. 1 or 2 lines is best. 3 lines max</a:t>
            </a:r>
          </a:p>
        </p:txBody>
      </p:sp>
      <p:cxnSp>
        <p:nvCxnSpPr>
          <p:cNvPr id="45" name="Straight Connector 2"/>
          <p:cNvCxnSpPr/>
          <p:nvPr userDrawn="1"/>
        </p:nvCxnSpPr>
        <p:spPr>
          <a:xfrm>
            <a:off x="4169077" y="3130617"/>
            <a:ext cx="1" cy="111989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423589" y="3147731"/>
            <a:ext cx="3335867" cy="1102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Add text. 1 or 2 lines is best. 3 lines max</a:t>
            </a:r>
          </a:p>
        </p:txBody>
      </p:sp>
      <p:cxnSp>
        <p:nvCxnSpPr>
          <p:cNvPr id="46" name="Straight Connector 1"/>
          <p:cNvCxnSpPr/>
          <p:nvPr userDrawn="1"/>
        </p:nvCxnSpPr>
        <p:spPr>
          <a:xfrm>
            <a:off x="8019850" y="3130617"/>
            <a:ext cx="1" cy="111989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"/>
          <p:cNvSpPr>
            <a:spLocks noGrp="1"/>
          </p:cNvSpPr>
          <p:nvPr>
            <p:ph type="body" sz="quarter" idx="14" hasCustomPrompt="1"/>
          </p:nvPr>
        </p:nvSpPr>
        <p:spPr>
          <a:xfrm>
            <a:off x="572817" y="3147731"/>
            <a:ext cx="3335867" cy="1102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Add text. 1 or 2 lines is best. 3 lines max</a:t>
            </a:r>
          </a:p>
        </p:txBody>
      </p:sp>
      <p:sp>
        <p:nvSpPr>
          <p:cNvPr id="27" name="Title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23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eft | Line |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4478867" y="2353311"/>
            <a:ext cx="7095067" cy="1998133"/>
          </a:xfrm>
        </p:spPr>
        <p:txBody>
          <a:bodyPr anchor="ctr">
            <a:normAutofit/>
          </a:bodyPr>
          <a:lstStyle>
            <a:lvl1pPr marL="0" indent="0">
              <a:buNone/>
              <a:defRPr sz="3200" b="0">
                <a:latin typeface="+mn-lt"/>
                <a:cs typeface="Myriad Pro" panose="020B0503030403020204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cxnSp>
        <p:nvCxnSpPr>
          <p:cNvPr id="9" name="Green Line"/>
          <p:cNvCxnSpPr/>
          <p:nvPr userDrawn="1"/>
        </p:nvCxnSpPr>
        <p:spPr>
          <a:xfrm>
            <a:off x="4061163" y="2359797"/>
            <a:ext cx="0" cy="2008257"/>
          </a:xfrm>
          <a:prstGeom prst="line">
            <a:avLst/>
          </a:prstGeom>
          <a:ln w="22225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"/>
          <p:cNvSpPr>
            <a:spLocks noGrp="1"/>
          </p:cNvSpPr>
          <p:nvPr>
            <p:ph sz="quarter" idx="11" hasCustomPrompt="1"/>
          </p:nvPr>
        </p:nvSpPr>
        <p:spPr>
          <a:xfrm>
            <a:off x="1632492" y="2353311"/>
            <a:ext cx="2010969" cy="20130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Drag picture to placeholder or click icon to add </a:t>
            </a:r>
            <a:br>
              <a:rPr lang="en-US" dirty="0" smtClean="0"/>
            </a:br>
            <a:r>
              <a:rPr lang="en-US" dirty="0" smtClean="0"/>
              <a:t>a 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9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|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Blue Line"/>
          <p:cNvCxnSpPr/>
          <p:nvPr userDrawn="1"/>
        </p:nvCxnSpPr>
        <p:spPr>
          <a:xfrm>
            <a:off x="4060035" y="2354484"/>
            <a:ext cx="0" cy="2008257"/>
          </a:xfrm>
          <a:prstGeom prst="line">
            <a:avLst/>
          </a:prstGeom>
          <a:ln w="22225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354919" y="2343576"/>
            <a:ext cx="7246579" cy="2067983"/>
          </a:xfrm>
        </p:spPr>
        <p:txBody>
          <a:bodyPr anchor="ctr">
            <a:normAutofit/>
          </a:bodyPr>
          <a:lstStyle>
            <a:lvl1pPr marL="58738" indent="-58738">
              <a:spcBef>
                <a:spcPts val="1600"/>
              </a:spcBef>
              <a:buClr>
                <a:schemeClr val="accent2"/>
              </a:buClr>
              <a:buSzPct val="25000"/>
              <a:buFont typeface="Myriad Pro Light" panose="020B0403030403020204" pitchFamily="34" charset="0"/>
              <a:buChar char=" "/>
              <a:defRPr sz="3200" b="0" baseline="0">
                <a:latin typeface="+mn-lt"/>
                <a:cs typeface="Myriad Pro" panose="020B0503030403020204" pitchFamily="34" charset="0"/>
              </a:defRPr>
            </a:lvl1pPr>
            <a:lvl2pPr marL="58738" indent="-58738">
              <a:spcBef>
                <a:spcPts val="0"/>
              </a:spcBef>
              <a:buClr>
                <a:schemeClr val="accent2"/>
              </a:buClr>
              <a:buSzPct val="25000"/>
              <a:buFont typeface="Myriad Pro Light" panose="020B0403030403020204" pitchFamily="34" charset="0"/>
              <a:buChar char=" "/>
              <a:defRPr sz="2400" baseline="0">
                <a:solidFill>
                  <a:schemeClr val="accent2"/>
                </a:solidFill>
                <a:latin typeface="+mn-lt"/>
              </a:defRPr>
            </a:lvl2pPr>
            <a:lvl3pPr marL="58738" indent="-58738">
              <a:spcBef>
                <a:spcPts val="0"/>
              </a:spcBef>
              <a:buClr>
                <a:schemeClr val="bg1"/>
              </a:buClr>
              <a:buSzPct val="25000"/>
              <a:buFont typeface="Myriad Pro" panose="020B0503030403020204" pitchFamily="34" charset="0"/>
              <a:buChar char=" "/>
              <a:defRPr baseline="0">
                <a:solidFill>
                  <a:schemeClr val="tx1"/>
                </a:solidFill>
                <a:latin typeface="Myriad Pro Light" panose="020B0403030403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582083" y="2360647"/>
            <a:ext cx="3171639" cy="2033843"/>
          </a:xfrm>
        </p:spPr>
        <p:txBody>
          <a:bodyPr rIns="36576" anchor="ctr">
            <a:normAutofit/>
          </a:bodyPr>
          <a:lstStyle>
            <a:lvl1pPr algn="r">
              <a:defRPr sz="40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3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Drag picture to placeholder or click icon to add a full page 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1681" y="487266"/>
            <a:ext cx="2168031" cy="3770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6116"/>
            <a:r>
              <a:rPr lang="en-US" sz="23899" dirty="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56392" y="1522163"/>
            <a:ext cx="9079216" cy="2987749"/>
          </a:xfrm>
        </p:spPr>
        <p:txBody>
          <a:bodyPr lIns="45720" rIns="45720">
            <a:normAutofit/>
          </a:bodyPr>
          <a:lstStyle>
            <a:lvl1pPr algn="l">
              <a:lnSpc>
                <a:spcPct val="110000"/>
              </a:lnSpc>
              <a:defRPr sz="420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>
                <a:latin typeface="Myriad Pro" panose="020B0503030403020204" pitchFamily="34" charset="0"/>
              </a:rPr>
              <a:t>Click to add quote.</a:t>
            </a:r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56393" y="5038603"/>
            <a:ext cx="8187708" cy="771896"/>
          </a:xfrm>
        </p:spPr>
        <p:txBody>
          <a:bodyPr lIns="45720" tIns="45720" rIns="45720" bIns="45720" anchor="ctr">
            <a:normAutofit/>
          </a:bodyPr>
          <a:lstStyle>
            <a:lvl1pPr marL="457189" indent="-457189" algn="r">
              <a:buClr>
                <a:schemeClr val="accent2"/>
              </a:buClr>
              <a:buFont typeface="Myriad Pro Light" panose="020B0403030403020204" pitchFamily="34" charset="0"/>
              <a:buChar char=""/>
              <a:defRPr sz="3733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sz="3200" smtClean="0">
                <a:solidFill>
                  <a:schemeClr val="accent2"/>
                </a:solidFill>
              </a:rPr>
              <a:t>Click to edit Master text styles</a:t>
            </a:r>
          </a:p>
        </p:txBody>
      </p:sp>
      <p:pic>
        <p:nvPicPr>
          <p:cNvPr id="2" name="Picture 1" descr="Quotation_L.ai"/>
          <p:cNvPicPr>
            <a:picLocks noChangeAspect="1"/>
          </p:cNvPicPr>
          <p:nvPr userDrawn="1"/>
        </p:nvPicPr>
        <p:blipFill>
          <a:blip r:embed="rId2" cstate="print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1" y="607485"/>
            <a:ext cx="1509460" cy="13102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41" y="4537121"/>
            <a:ext cx="1509459" cy="131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8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43896" y="1997817"/>
            <a:ext cx="7903633" cy="578417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lang="en-US" sz="3600" b="0" kern="1200" baseline="0" dirty="0">
                <a:solidFill>
                  <a:schemeClr val="accent4"/>
                </a:solidFill>
                <a:latin typeface="Myriad Pro" panose="020B0503030403020204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Word to Define – 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143895" y="2646867"/>
            <a:ext cx="7904212" cy="2175172"/>
          </a:xfrm>
        </p:spPr>
        <p:txBody>
          <a:bodyPr>
            <a:normAutofit/>
          </a:bodyPr>
          <a:lstStyle>
            <a:lvl1pPr marL="0" indent="0">
              <a:buNone/>
              <a:defRPr lang="en-US" sz="2800" kern="1200" dirty="0" smtClean="0">
                <a:solidFill>
                  <a:schemeClr val="tx1"/>
                </a:solidFill>
                <a:latin typeface="Myriad Pro" panose="020B0503030403020204" pitchFamily="34" charset="0"/>
                <a:ea typeface="Tahoma" pitchFamily="34" charset="0"/>
                <a:cs typeface="Tahoma" pitchFamily="34" charset="0"/>
              </a:defRPr>
            </a:lvl1pPr>
            <a:lvl2pPr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lang="en-US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definition.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0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D0B4-AECA-454D-8835-DFC4F6A650FA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A02D-BD0B-419E-90AB-CC7D9CD7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7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D0B4-AECA-454D-8835-DFC4F6A650FA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A02D-BD0B-419E-90AB-CC7D9CD7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54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D0B4-AECA-454D-8835-DFC4F6A650FA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A02D-BD0B-419E-90AB-CC7D9CD7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2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D0B4-AECA-454D-8835-DFC4F6A650FA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A02D-BD0B-419E-90AB-CC7D9CD7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D0B4-AECA-454D-8835-DFC4F6A650FA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A02D-BD0B-419E-90AB-CC7D9CD7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1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D0B4-AECA-454D-8835-DFC4F6A650FA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A02D-BD0B-419E-90AB-CC7D9CD7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CD0B4-AECA-454D-8835-DFC4F6A650FA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3A02D-BD0B-419E-90AB-CC7D9CD7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4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ckmann\Downloads\PS-Watermark.png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" y="8798"/>
            <a:ext cx="12180703" cy="6851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0" y="1243967"/>
            <a:ext cx="10989733" cy="4943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187203"/>
            <a:ext cx="10989735" cy="899088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/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4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lvl1pPr algn="ctr" defTabSz="586116" rtl="0" eaLnBrk="1" latinLnBrk="0" hangingPunct="1">
        <a:lnSpc>
          <a:spcPct val="85000"/>
        </a:lnSpc>
        <a:spcBef>
          <a:spcPct val="0"/>
        </a:spcBef>
        <a:buNone/>
        <a:defRPr sz="4400" b="0" i="0" kern="1200" cap="none" baseline="0">
          <a:solidFill>
            <a:schemeClr val="accent1"/>
          </a:solidFill>
          <a:latin typeface="+mj-lt"/>
          <a:ea typeface="+mj-ea"/>
          <a:cs typeface="Arial"/>
        </a:defRPr>
      </a:lvl1pPr>
    </p:titleStyle>
    <p:bodyStyle>
      <a:lvl1pPr marL="297129" indent="-297129" algn="l" defTabSz="586116" rtl="0" eaLnBrk="1" latinLnBrk="0" hangingPunct="1">
        <a:spcBef>
          <a:spcPts val="1025"/>
        </a:spcBef>
        <a:buClr>
          <a:schemeClr val="accent1"/>
        </a:buClr>
        <a:buSzPct val="70000"/>
        <a:buFont typeface="Wingdings" charset="2"/>
        <a:buChar char="§"/>
        <a:defRPr sz="2600" b="0" i="0" kern="1200">
          <a:solidFill>
            <a:schemeClr val="tx1"/>
          </a:solidFill>
          <a:latin typeface="+mn-lt"/>
          <a:ea typeface="+mn-ea"/>
          <a:cs typeface="Arial"/>
        </a:defRPr>
      </a:lvl1pPr>
      <a:lvl2pPr marL="586116" indent="-288987" algn="l" defTabSz="586116" rtl="0" eaLnBrk="1" latinLnBrk="0" hangingPunct="1">
        <a:spcBef>
          <a:spcPts val="679"/>
        </a:spcBef>
        <a:buClr>
          <a:schemeClr val="bg1">
            <a:lumMod val="65000"/>
          </a:schemeClr>
        </a:buClr>
        <a:buSzPct val="70000"/>
        <a:buFont typeface="Lucida Grande"/>
        <a:buChar char="-"/>
        <a:defRPr sz="2400" b="0" i="0" kern="1200">
          <a:solidFill>
            <a:schemeClr val="tx1"/>
          </a:solidFill>
          <a:latin typeface="+mn-lt"/>
          <a:ea typeface="+mn-ea"/>
          <a:cs typeface="Arial"/>
        </a:defRPr>
      </a:lvl2pPr>
      <a:lvl3pPr marL="883243" indent="-286954" algn="l" defTabSz="586116" rtl="0" eaLnBrk="1" latinLnBrk="0" hangingPunct="1">
        <a:spcBef>
          <a:spcPts val="615"/>
        </a:spcBef>
        <a:buClr>
          <a:schemeClr val="bg1">
            <a:lumMod val="85000"/>
          </a:schemeClr>
        </a:buClr>
        <a:buSzPct val="70000"/>
        <a:buFont typeface="Lucida Grande"/>
        <a:buChar char="•"/>
        <a:defRPr sz="2200" b="0" i="0" kern="1200">
          <a:solidFill>
            <a:schemeClr val="tx1"/>
          </a:solidFill>
          <a:latin typeface="+mn-lt"/>
          <a:ea typeface="+mn-ea"/>
          <a:cs typeface="Arial"/>
        </a:defRPr>
      </a:lvl3pPr>
      <a:lvl4pPr marL="1096934" indent="-213689" algn="l" defTabSz="586116" rtl="0" eaLnBrk="1" latinLnBrk="0" hangingPunct="1">
        <a:spcBef>
          <a:spcPts val="552"/>
        </a:spcBef>
        <a:buClr>
          <a:schemeClr val="bg1">
            <a:lumMod val="85000"/>
          </a:schemeClr>
        </a:buClr>
        <a:buSzPct val="70000"/>
        <a:buFont typeface="Wingdings" panose="05000000000000000000" pitchFamily="2" charset="2"/>
        <a:buChar char="§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1396096" indent="-299165" algn="l" defTabSz="586116" rtl="0" eaLnBrk="1" latinLnBrk="0" hangingPunct="1">
        <a:spcBef>
          <a:spcPts val="488"/>
        </a:spcBef>
        <a:buClr>
          <a:schemeClr val="bg1">
            <a:lumMod val="85000"/>
          </a:schemeClr>
        </a:buClr>
        <a:buSzPct val="70000"/>
        <a:buFont typeface="Myriad Pro Light" panose="020B0403030403020204" pitchFamily="34" charset="0"/>
        <a:buChar char="-"/>
        <a:tabLst/>
        <a:defRPr sz="18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1609784" indent="-215723" algn="l" defTabSz="586116" rtl="0" eaLnBrk="1" latinLnBrk="0" hangingPunct="1">
        <a:spcBef>
          <a:spcPts val="448"/>
        </a:spcBef>
        <a:buClr>
          <a:schemeClr val="bg1">
            <a:lumMod val="85000"/>
          </a:schemeClr>
        </a:buClr>
        <a:buSzPct val="70000"/>
        <a:buFont typeface="Lucida Grande"/>
        <a:buChar char="•"/>
        <a:defRPr sz="1467" b="0" i="0" kern="1200">
          <a:solidFill>
            <a:schemeClr val="bg1">
              <a:lumMod val="50000"/>
            </a:schemeClr>
          </a:solidFill>
          <a:latin typeface="Myriad Pro Light"/>
          <a:ea typeface="+mn-ea"/>
          <a:cs typeface="Arial"/>
        </a:defRPr>
      </a:lvl6pPr>
      <a:lvl7pPr marL="3809753" indent="-293058" algn="l" defTabSz="586116" rtl="0" eaLnBrk="1" latinLnBrk="0" hangingPunct="1">
        <a:spcBef>
          <a:spcPct val="20000"/>
        </a:spcBef>
        <a:buFont typeface="Arial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7pPr>
      <a:lvl8pPr marL="4395869" indent="-293058" algn="l" defTabSz="586116" rtl="0" eaLnBrk="1" latinLnBrk="0" hangingPunct="1">
        <a:spcBef>
          <a:spcPct val="20000"/>
        </a:spcBef>
        <a:buFont typeface="Arial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8pPr>
      <a:lvl9pPr marL="4981983" indent="-293058" algn="l" defTabSz="586116" rtl="0" eaLnBrk="1" latinLnBrk="0" hangingPunct="1">
        <a:spcBef>
          <a:spcPct val="20000"/>
        </a:spcBef>
        <a:buFont typeface="Arial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1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16" algn="l" defTabSz="5861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32" algn="l" defTabSz="5861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47" algn="l" defTabSz="5861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463" algn="l" defTabSz="5861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579" algn="l" defTabSz="5861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695" algn="l" defTabSz="5861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809" algn="l" defTabSz="5861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88927" algn="l" defTabSz="5861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0717"/>
            <a:ext cx="9144000" cy="2387600"/>
          </a:xfrm>
        </p:spPr>
        <p:txBody>
          <a:bodyPr/>
          <a:lstStyle/>
          <a:p>
            <a:r>
              <a:rPr lang="en-US" dirty="0" smtClean="0"/>
              <a:t>Three-Way Data Binding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40392"/>
            <a:ext cx="9144000" cy="1655762"/>
          </a:xfrm>
        </p:spPr>
        <p:txBody>
          <a:bodyPr/>
          <a:lstStyle/>
          <a:p>
            <a:r>
              <a:rPr lang="en-US" dirty="0" smtClean="0"/>
              <a:t>in Universal Apps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68819" y="4106008"/>
            <a:ext cx="1512277" cy="11693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9715" y="4106007"/>
            <a:ext cx="1512277" cy="1169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Model</a:t>
            </a:r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7530611" y="4106008"/>
            <a:ext cx="2092570" cy="116937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Cloud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>
          <a:xfrm flipV="1">
            <a:off x="4081096" y="4690696"/>
            <a:ext cx="968619" cy="1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6" idx="2"/>
          </p:cNvCxnSpPr>
          <p:nvPr/>
        </p:nvCxnSpPr>
        <p:spPr>
          <a:xfrm>
            <a:off x="6561992" y="4690696"/>
            <a:ext cx="975110" cy="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25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085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Eventually Consistent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00350" y="2476500"/>
            <a:ext cx="1857375" cy="1857375"/>
          </a:xfrm>
          <a:prstGeom prst="ellipse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820025" y="2476500"/>
            <a:ext cx="1857375" cy="1857375"/>
          </a:xfrm>
          <a:prstGeom prst="ellipse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 flipH="1">
            <a:off x="4657725" y="990600"/>
            <a:ext cx="1066800" cy="132397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H="1" flipV="1">
            <a:off x="6753225" y="990600"/>
            <a:ext cx="1066800" cy="132397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Isosceles Triangle 8"/>
          <p:cNvSpPr/>
          <p:nvPr/>
        </p:nvSpPr>
        <p:spPr>
          <a:xfrm>
            <a:off x="4657725" y="1143000"/>
            <a:ext cx="466725" cy="4191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8515349" y="1143000"/>
            <a:ext cx="466725" cy="4191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449" y="1143000"/>
            <a:ext cx="476476" cy="393794"/>
          </a:xfrm>
          <a:prstGeom prst="rect">
            <a:avLst/>
          </a:prstGeom>
        </p:spPr>
      </p:pic>
      <p:sp>
        <p:nvSpPr>
          <p:cNvPr id="12" name="5-Point Star 11"/>
          <p:cNvSpPr/>
          <p:nvPr/>
        </p:nvSpPr>
        <p:spPr>
          <a:xfrm>
            <a:off x="7383780" y="1100549"/>
            <a:ext cx="436245" cy="4362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83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085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00350" y="2476500"/>
            <a:ext cx="1857375" cy="1857375"/>
          </a:xfrm>
          <a:prstGeom prst="ellipse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820025" y="2476500"/>
            <a:ext cx="1857375" cy="1857375"/>
          </a:xfrm>
          <a:prstGeom prst="ellipse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 flipH="1">
            <a:off x="4657725" y="990600"/>
            <a:ext cx="1066800" cy="132397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6753225" y="990600"/>
            <a:ext cx="1066800" cy="132397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Isosceles Triangle 8"/>
          <p:cNvSpPr/>
          <p:nvPr/>
        </p:nvSpPr>
        <p:spPr>
          <a:xfrm>
            <a:off x="4657725" y="1143000"/>
            <a:ext cx="466725" cy="4191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 flipH="1" flipV="1">
            <a:off x="7917180" y="990600"/>
            <a:ext cx="1066800" cy="132397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3428048" y="990600"/>
            <a:ext cx="1066800" cy="132397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286626" y="1143000"/>
            <a:ext cx="419100" cy="4191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2403159" y="1562100"/>
            <a:ext cx="466725" cy="4191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60371" y="1562100"/>
            <a:ext cx="419100" cy="4191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2124075" y="1511300"/>
            <a:ext cx="171449" cy="5207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3476626" y="1511300"/>
            <a:ext cx="181927" cy="5207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9058482" y="1562100"/>
            <a:ext cx="466725" cy="4191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615694" y="1562100"/>
            <a:ext cx="419100" cy="4191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>
            <a:off x="8779398" y="1511300"/>
            <a:ext cx="171449" cy="5207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>
            <a:off x="10131949" y="1511300"/>
            <a:ext cx="181927" cy="5207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8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Chess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1928557" y="1758185"/>
            <a:ext cx="4031974" cy="4031974"/>
            <a:chOff x="2673626" y="1758185"/>
            <a:chExt cx="2075664" cy="2075664"/>
          </a:xfrm>
        </p:grpSpPr>
        <p:sp>
          <p:nvSpPr>
            <p:cNvPr id="3" name="Rectangle 2"/>
            <p:cNvSpPr/>
            <p:nvPr/>
          </p:nvSpPr>
          <p:spPr>
            <a:xfrm>
              <a:off x="2673626" y="1758185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933084" y="1758185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192542" y="1758185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452000" y="1758185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711458" y="1758185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70916" y="1758185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230374" y="1758185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89832" y="1758185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89832" y="2017643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73626" y="2017643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33084" y="2017643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92542" y="2017643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52000" y="2017643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11458" y="2017643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70916" y="2017643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30374" y="2017643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73626" y="2277101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933084" y="2277101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192542" y="2277101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452000" y="2277101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711458" y="2277101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70916" y="2277101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30374" y="2277101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89832" y="2277101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89832" y="2536559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673626" y="2536559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933084" y="2536559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192542" y="2536559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452000" y="2536559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711458" y="2536559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70916" y="2536559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30374" y="2536559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73626" y="2796017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933084" y="2796017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92542" y="2796017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52000" y="2796017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11458" y="2796017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70916" y="2796017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230374" y="2796017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489832" y="2796017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489832" y="3055475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673626" y="3055475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933084" y="3055475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192542" y="3055475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52000" y="3055475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711458" y="3055475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70916" y="3055475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230374" y="3055475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673626" y="3314933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933084" y="3314933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192542" y="3314933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452000" y="3314933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711458" y="3314933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970916" y="3314933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230374" y="3314933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89832" y="3314933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89832" y="3574391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673626" y="3574391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933084" y="3574391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192542" y="3574391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452000" y="3574391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711458" y="3574391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970916" y="3574391"/>
              <a:ext cx="259458" cy="25945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230374" y="3574391"/>
              <a:ext cx="259458" cy="259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5596638" y="4851820"/>
            <a:ext cx="223790" cy="374846"/>
            <a:chOff x="7294207" y="4952830"/>
            <a:chExt cx="223790" cy="374846"/>
          </a:xfrm>
        </p:grpSpPr>
        <p:grpSp>
          <p:nvGrpSpPr>
            <p:cNvPr id="179" name="Group 178"/>
            <p:cNvGrpSpPr/>
            <p:nvPr/>
          </p:nvGrpSpPr>
          <p:grpSpPr>
            <a:xfrm>
              <a:off x="7294207" y="4952830"/>
              <a:ext cx="223790" cy="374846"/>
              <a:chOff x="6138507" y="2301875"/>
              <a:chExt cx="223790" cy="374846"/>
            </a:xfrm>
            <a:solidFill>
              <a:srgbClr val="4F691D"/>
            </a:solidFill>
          </p:grpSpPr>
          <p:sp>
            <p:nvSpPr>
              <p:cNvPr id="180" name="Isosceles Triangle 179"/>
              <p:cNvSpPr/>
              <p:nvPr/>
            </p:nvSpPr>
            <p:spPr>
              <a:xfrm>
                <a:off x="6138507" y="2365571"/>
                <a:ext cx="223790" cy="311150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6164268" y="2301875"/>
                <a:ext cx="173032" cy="17303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7" name="Freeform 176"/>
            <p:cNvSpPr/>
            <p:nvPr/>
          </p:nvSpPr>
          <p:spPr>
            <a:xfrm>
              <a:off x="7294207" y="5032528"/>
              <a:ext cx="105660" cy="293812"/>
            </a:xfrm>
            <a:custGeom>
              <a:avLst/>
              <a:gdLst>
                <a:gd name="connsiteX0" fmla="*/ 105660 w 105660"/>
                <a:gd name="connsiteY0" fmla="*/ 0 h 293812"/>
                <a:gd name="connsiteX1" fmla="*/ 105660 w 105660"/>
                <a:gd name="connsiteY1" fmla="*/ 293812 h 293812"/>
                <a:gd name="connsiteX2" fmla="*/ 0 w 105660"/>
                <a:gd name="connsiteY2" fmla="*/ 293812 h 29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60" h="293812">
                  <a:moveTo>
                    <a:pt x="105660" y="0"/>
                  </a:moveTo>
                  <a:lnTo>
                    <a:pt x="105660" y="293812"/>
                  </a:lnTo>
                  <a:lnTo>
                    <a:pt x="0" y="29381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7319969" y="4952830"/>
              <a:ext cx="79899" cy="170360"/>
            </a:xfrm>
            <a:custGeom>
              <a:avLst/>
              <a:gdLst>
                <a:gd name="connsiteX0" fmla="*/ 79899 w 79899"/>
                <a:gd name="connsiteY0" fmla="*/ 0 h 170360"/>
                <a:gd name="connsiteX1" fmla="*/ 79899 w 79899"/>
                <a:gd name="connsiteY1" fmla="*/ 170360 h 170360"/>
                <a:gd name="connsiteX2" fmla="*/ 52841 w 79899"/>
                <a:gd name="connsiteY2" fmla="*/ 164897 h 170360"/>
                <a:gd name="connsiteX3" fmla="*/ 0 w 79899"/>
                <a:gd name="connsiteY3" fmla="*/ 85180 h 170360"/>
                <a:gd name="connsiteX4" fmla="*/ 52841 w 79899"/>
                <a:gd name="connsiteY4" fmla="*/ 5463 h 17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99" h="170360">
                  <a:moveTo>
                    <a:pt x="79899" y="0"/>
                  </a:moveTo>
                  <a:lnTo>
                    <a:pt x="79899" y="170360"/>
                  </a:lnTo>
                  <a:lnTo>
                    <a:pt x="52841" y="164897"/>
                  </a:lnTo>
                  <a:cubicBezTo>
                    <a:pt x="21789" y="151763"/>
                    <a:pt x="0" y="121016"/>
                    <a:pt x="0" y="85180"/>
                  </a:cubicBezTo>
                  <a:cubicBezTo>
                    <a:pt x="0" y="49345"/>
                    <a:pt x="21789" y="18597"/>
                    <a:pt x="52841" y="54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47" name="Freeform 146"/>
          <p:cNvSpPr/>
          <p:nvPr/>
        </p:nvSpPr>
        <p:spPr>
          <a:xfrm>
            <a:off x="5095106" y="5326840"/>
            <a:ext cx="223790" cy="398743"/>
          </a:xfrm>
          <a:custGeom>
            <a:avLst/>
            <a:gdLst>
              <a:gd name="connsiteX0" fmla="*/ 88480 w 223790"/>
              <a:gd name="connsiteY0" fmla="*/ 0 h 398743"/>
              <a:gd name="connsiteX1" fmla="*/ 134517 w 223790"/>
              <a:gd name="connsiteY1" fmla="*/ 0 h 398743"/>
              <a:gd name="connsiteX2" fmla="*/ 134517 w 223790"/>
              <a:gd name="connsiteY2" fmla="*/ 71132 h 398743"/>
              <a:gd name="connsiteX3" fmla="*/ 203581 w 223790"/>
              <a:gd name="connsiteY3" fmla="*/ 71132 h 398743"/>
              <a:gd name="connsiteX4" fmla="*/ 203581 w 223790"/>
              <a:gd name="connsiteY4" fmla="*/ 117169 h 398743"/>
              <a:gd name="connsiteX5" fmla="*/ 134517 w 223790"/>
              <a:gd name="connsiteY5" fmla="*/ 117169 h 398743"/>
              <a:gd name="connsiteX6" fmla="*/ 134517 w 223790"/>
              <a:gd name="connsiteY6" fmla="*/ 150499 h 398743"/>
              <a:gd name="connsiteX7" fmla="*/ 223790 w 223790"/>
              <a:gd name="connsiteY7" fmla="*/ 398743 h 398743"/>
              <a:gd name="connsiteX8" fmla="*/ 0 w 223790"/>
              <a:gd name="connsiteY8" fmla="*/ 398743 h 398743"/>
              <a:gd name="connsiteX9" fmla="*/ 88480 w 223790"/>
              <a:gd name="connsiteY9" fmla="*/ 152704 h 398743"/>
              <a:gd name="connsiteX10" fmla="*/ 88480 w 223790"/>
              <a:gd name="connsiteY10" fmla="*/ 117169 h 398743"/>
              <a:gd name="connsiteX11" fmla="*/ 15278 w 223790"/>
              <a:gd name="connsiteY11" fmla="*/ 117169 h 398743"/>
              <a:gd name="connsiteX12" fmla="*/ 15278 w 223790"/>
              <a:gd name="connsiteY12" fmla="*/ 71132 h 398743"/>
              <a:gd name="connsiteX13" fmla="*/ 88480 w 223790"/>
              <a:gd name="connsiteY13" fmla="*/ 71132 h 39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790" h="398743">
                <a:moveTo>
                  <a:pt x="88480" y="0"/>
                </a:moveTo>
                <a:lnTo>
                  <a:pt x="134517" y="0"/>
                </a:lnTo>
                <a:lnTo>
                  <a:pt x="134517" y="71132"/>
                </a:lnTo>
                <a:lnTo>
                  <a:pt x="203581" y="71132"/>
                </a:lnTo>
                <a:lnTo>
                  <a:pt x="203581" y="117169"/>
                </a:lnTo>
                <a:lnTo>
                  <a:pt x="134517" y="117169"/>
                </a:lnTo>
                <a:lnTo>
                  <a:pt x="134517" y="150499"/>
                </a:lnTo>
                <a:lnTo>
                  <a:pt x="223790" y="398743"/>
                </a:lnTo>
                <a:lnTo>
                  <a:pt x="0" y="398743"/>
                </a:lnTo>
                <a:lnTo>
                  <a:pt x="88480" y="152704"/>
                </a:lnTo>
                <a:lnTo>
                  <a:pt x="88480" y="117169"/>
                </a:lnTo>
                <a:lnTo>
                  <a:pt x="15278" y="117169"/>
                </a:lnTo>
                <a:lnTo>
                  <a:pt x="15278" y="71132"/>
                </a:lnTo>
                <a:lnTo>
                  <a:pt x="88480" y="7113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rgbClr val="FFFFFF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680960" y="2008686"/>
            <a:ext cx="261161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 dirty="0" smtClean="0">
                <a:solidFill>
                  <a:srgbClr val="58595B"/>
                </a:solidFill>
              </a:rPr>
              <a:t>e4		e5</a:t>
            </a:r>
          </a:p>
          <a:p>
            <a:pPr marL="342900" indent="-342900">
              <a:buFontTx/>
              <a:buAutoNum type="arabicPeriod"/>
            </a:pPr>
            <a:r>
              <a:rPr lang="en-US" sz="2800" dirty="0" smtClean="0">
                <a:solidFill>
                  <a:srgbClr val="58595B"/>
                </a:solidFill>
              </a:rPr>
              <a:t>Nf3		Nc6</a:t>
            </a:r>
          </a:p>
          <a:p>
            <a:pPr marL="342900" indent="-342900">
              <a:buFontTx/>
              <a:buAutoNum type="arabicPeriod"/>
            </a:pPr>
            <a:r>
              <a:rPr lang="en-US" sz="2800" dirty="0" smtClean="0">
                <a:solidFill>
                  <a:srgbClr val="58595B"/>
                </a:solidFill>
              </a:rPr>
              <a:t>Bb5	c6</a:t>
            </a:r>
          </a:p>
          <a:p>
            <a:pPr marL="342900" indent="-342900">
              <a:buFontTx/>
              <a:buAutoNum type="arabicPeriod"/>
            </a:pPr>
            <a:r>
              <a:rPr lang="en-US" sz="2800" dirty="0" smtClean="0">
                <a:solidFill>
                  <a:srgbClr val="58595B"/>
                </a:solidFill>
              </a:rPr>
              <a:t>Ba4</a:t>
            </a:r>
            <a:endParaRPr lang="en-US" sz="2800" dirty="0">
              <a:solidFill>
                <a:srgbClr val="58595B"/>
              </a:solidFill>
            </a:endParaRPr>
          </a:p>
        </p:txBody>
      </p:sp>
      <p:sp>
        <p:nvSpPr>
          <p:cNvPr id="146" name="Freeform 145"/>
          <p:cNvSpPr/>
          <p:nvPr/>
        </p:nvSpPr>
        <p:spPr>
          <a:xfrm rot="5400000">
            <a:off x="4948750" y="5470296"/>
            <a:ext cx="399741" cy="111830"/>
          </a:xfrm>
          <a:custGeom>
            <a:avLst/>
            <a:gdLst>
              <a:gd name="connsiteX0" fmla="*/ 0 w 399741"/>
              <a:gd name="connsiteY0" fmla="*/ 22883 h 111830"/>
              <a:gd name="connsiteX1" fmla="*/ 0 w 399741"/>
              <a:gd name="connsiteY1" fmla="*/ 0 h 111830"/>
              <a:gd name="connsiteX2" fmla="*/ 188303 w 399741"/>
              <a:gd name="connsiteY2" fmla="*/ 0 h 111830"/>
              <a:gd name="connsiteX3" fmla="*/ 188303 w 399741"/>
              <a:gd name="connsiteY3" fmla="*/ 1934 h 111830"/>
              <a:gd name="connsiteX4" fmla="*/ 399741 w 399741"/>
              <a:gd name="connsiteY4" fmla="*/ 1934 h 111830"/>
              <a:gd name="connsiteX5" fmla="*/ 399741 w 399741"/>
              <a:gd name="connsiteY5" fmla="*/ 111830 h 111830"/>
              <a:gd name="connsiteX6" fmla="*/ 152404 w 399741"/>
              <a:gd name="connsiteY6" fmla="*/ 22883 h 111830"/>
              <a:gd name="connsiteX7" fmla="*/ 117169 w 399741"/>
              <a:gd name="connsiteY7" fmla="*/ 22883 h 111830"/>
              <a:gd name="connsiteX8" fmla="*/ 117169 w 399741"/>
              <a:gd name="connsiteY8" fmla="*/ 96085 h 111830"/>
              <a:gd name="connsiteX9" fmla="*/ 71132 w 399741"/>
              <a:gd name="connsiteY9" fmla="*/ 96085 h 111830"/>
              <a:gd name="connsiteX10" fmla="*/ 71132 w 399741"/>
              <a:gd name="connsiteY10" fmla="*/ 22883 h 11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9741" h="111830">
                <a:moveTo>
                  <a:pt x="0" y="22883"/>
                </a:moveTo>
                <a:lnTo>
                  <a:pt x="0" y="0"/>
                </a:lnTo>
                <a:lnTo>
                  <a:pt x="188303" y="0"/>
                </a:lnTo>
                <a:lnTo>
                  <a:pt x="188303" y="1934"/>
                </a:lnTo>
                <a:lnTo>
                  <a:pt x="399741" y="1934"/>
                </a:lnTo>
                <a:lnTo>
                  <a:pt x="399741" y="111830"/>
                </a:lnTo>
                <a:lnTo>
                  <a:pt x="152404" y="22883"/>
                </a:lnTo>
                <a:lnTo>
                  <a:pt x="117169" y="22883"/>
                </a:lnTo>
                <a:lnTo>
                  <a:pt x="117169" y="96085"/>
                </a:lnTo>
                <a:lnTo>
                  <a:pt x="71132" y="96085"/>
                </a:lnTo>
                <a:lnTo>
                  <a:pt x="71132" y="22883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rgbClr val="FFFFFF"/>
              </a:solidFill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3037953" y="5355832"/>
            <a:ext cx="295908" cy="364671"/>
            <a:chOff x="3579822" y="5355832"/>
            <a:chExt cx="295908" cy="364671"/>
          </a:xfrm>
        </p:grpSpPr>
        <p:grpSp>
          <p:nvGrpSpPr>
            <p:cNvPr id="127" name="Group 126"/>
            <p:cNvGrpSpPr/>
            <p:nvPr/>
          </p:nvGrpSpPr>
          <p:grpSpPr>
            <a:xfrm>
              <a:off x="3581162" y="5355832"/>
              <a:ext cx="294568" cy="364656"/>
              <a:chOff x="5095124" y="1844898"/>
              <a:chExt cx="294568" cy="364656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128" name="Rectangle 127"/>
              <p:cNvSpPr/>
              <p:nvPr/>
            </p:nvSpPr>
            <p:spPr>
              <a:xfrm>
                <a:off x="5146678" y="1927980"/>
                <a:ext cx="198793" cy="28157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097099" y="1844898"/>
                <a:ext cx="78661" cy="1542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311031" y="1844898"/>
                <a:ext cx="78661" cy="1542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204799" y="1844898"/>
                <a:ext cx="78661" cy="1542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5095124" y="2146300"/>
                <a:ext cx="294567" cy="63253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9" name="Rectangle 148"/>
            <p:cNvSpPr/>
            <p:nvPr/>
          </p:nvSpPr>
          <p:spPr>
            <a:xfrm>
              <a:off x="3631376" y="5438929"/>
              <a:ext cx="102665" cy="281574"/>
            </a:xfrm>
            <a:prstGeom prst="rect">
              <a:avLst/>
            </a:prstGeom>
            <a:solidFill>
              <a:srgbClr val="779E2C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581797" y="5355847"/>
              <a:ext cx="53819" cy="154215"/>
            </a:xfrm>
            <a:prstGeom prst="rect">
              <a:avLst/>
            </a:prstGeom>
            <a:solidFill>
              <a:srgbClr val="779E2C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795729" y="5355848"/>
              <a:ext cx="45719" cy="83082"/>
            </a:xfrm>
            <a:prstGeom prst="rect">
              <a:avLst/>
            </a:prstGeom>
            <a:solidFill>
              <a:srgbClr val="779E2C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689497" y="5355847"/>
              <a:ext cx="45719" cy="154215"/>
            </a:xfrm>
            <a:prstGeom prst="rect">
              <a:avLst/>
            </a:prstGeom>
            <a:solidFill>
              <a:srgbClr val="779E2C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3579822" y="5657249"/>
              <a:ext cx="146281" cy="63253"/>
            </a:xfrm>
            <a:prstGeom prst="rect">
              <a:avLst/>
            </a:prstGeom>
            <a:solidFill>
              <a:srgbClr val="779E2C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4552585" y="1833375"/>
            <a:ext cx="295908" cy="364671"/>
            <a:chOff x="5258573" y="1381792"/>
            <a:chExt cx="295908" cy="364671"/>
          </a:xfrm>
        </p:grpSpPr>
        <p:grpSp>
          <p:nvGrpSpPr>
            <p:cNvPr id="159" name="Group 158"/>
            <p:cNvGrpSpPr/>
            <p:nvPr/>
          </p:nvGrpSpPr>
          <p:grpSpPr>
            <a:xfrm>
              <a:off x="5259913" y="1381792"/>
              <a:ext cx="294568" cy="364656"/>
              <a:chOff x="5095124" y="1844898"/>
              <a:chExt cx="294568" cy="364656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65" name="Rectangle 164"/>
              <p:cNvSpPr/>
              <p:nvPr/>
            </p:nvSpPr>
            <p:spPr>
              <a:xfrm>
                <a:off x="5146678" y="1927980"/>
                <a:ext cx="198793" cy="28157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5097099" y="1844898"/>
                <a:ext cx="78661" cy="1542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5311031" y="1844898"/>
                <a:ext cx="78661" cy="1542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5204799" y="1844898"/>
                <a:ext cx="78661" cy="1542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5095124" y="2146300"/>
                <a:ext cx="294567" cy="63253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0" name="Rectangle 159"/>
            <p:cNvSpPr/>
            <p:nvPr/>
          </p:nvSpPr>
          <p:spPr>
            <a:xfrm>
              <a:off x="5310127" y="1464889"/>
              <a:ext cx="102665" cy="281574"/>
            </a:xfrm>
            <a:prstGeom prst="rect">
              <a:avLst/>
            </a:prstGeom>
            <a:solidFill>
              <a:srgbClr val="C4490C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260548" y="1381807"/>
              <a:ext cx="53819" cy="154215"/>
            </a:xfrm>
            <a:prstGeom prst="rect">
              <a:avLst/>
            </a:prstGeom>
            <a:solidFill>
              <a:srgbClr val="C4490C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474480" y="1381808"/>
              <a:ext cx="45719" cy="83082"/>
            </a:xfrm>
            <a:prstGeom prst="rect">
              <a:avLst/>
            </a:prstGeom>
            <a:solidFill>
              <a:srgbClr val="C4490C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68248" y="1381807"/>
              <a:ext cx="45719" cy="154215"/>
            </a:xfrm>
            <a:prstGeom prst="rect">
              <a:avLst/>
            </a:prstGeom>
            <a:solidFill>
              <a:srgbClr val="C4490C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258573" y="1683209"/>
              <a:ext cx="146281" cy="63253"/>
            </a:xfrm>
            <a:prstGeom prst="rect">
              <a:avLst/>
            </a:prstGeom>
            <a:solidFill>
              <a:srgbClr val="C4490C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5089768" y="1808815"/>
            <a:ext cx="226190" cy="399741"/>
            <a:chOff x="5777388" y="1322878"/>
            <a:chExt cx="226190" cy="399741"/>
          </a:xfrm>
        </p:grpSpPr>
        <p:sp>
          <p:nvSpPr>
            <p:cNvPr id="172" name="Freeform 171"/>
            <p:cNvSpPr/>
            <p:nvPr/>
          </p:nvSpPr>
          <p:spPr>
            <a:xfrm>
              <a:off x="5779788" y="1323378"/>
              <a:ext cx="223790" cy="398743"/>
            </a:xfrm>
            <a:custGeom>
              <a:avLst/>
              <a:gdLst>
                <a:gd name="connsiteX0" fmla="*/ 88480 w 223790"/>
                <a:gd name="connsiteY0" fmla="*/ 0 h 398743"/>
                <a:gd name="connsiteX1" fmla="*/ 134517 w 223790"/>
                <a:gd name="connsiteY1" fmla="*/ 0 h 398743"/>
                <a:gd name="connsiteX2" fmla="*/ 134517 w 223790"/>
                <a:gd name="connsiteY2" fmla="*/ 71132 h 398743"/>
                <a:gd name="connsiteX3" fmla="*/ 203581 w 223790"/>
                <a:gd name="connsiteY3" fmla="*/ 71132 h 398743"/>
                <a:gd name="connsiteX4" fmla="*/ 203581 w 223790"/>
                <a:gd name="connsiteY4" fmla="*/ 117169 h 398743"/>
                <a:gd name="connsiteX5" fmla="*/ 134517 w 223790"/>
                <a:gd name="connsiteY5" fmla="*/ 117169 h 398743"/>
                <a:gd name="connsiteX6" fmla="*/ 134517 w 223790"/>
                <a:gd name="connsiteY6" fmla="*/ 150499 h 398743"/>
                <a:gd name="connsiteX7" fmla="*/ 223790 w 223790"/>
                <a:gd name="connsiteY7" fmla="*/ 398743 h 398743"/>
                <a:gd name="connsiteX8" fmla="*/ 0 w 223790"/>
                <a:gd name="connsiteY8" fmla="*/ 398743 h 398743"/>
                <a:gd name="connsiteX9" fmla="*/ 88480 w 223790"/>
                <a:gd name="connsiteY9" fmla="*/ 152704 h 398743"/>
                <a:gd name="connsiteX10" fmla="*/ 88480 w 223790"/>
                <a:gd name="connsiteY10" fmla="*/ 117169 h 398743"/>
                <a:gd name="connsiteX11" fmla="*/ 15278 w 223790"/>
                <a:gd name="connsiteY11" fmla="*/ 117169 h 398743"/>
                <a:gd name="connsiteX12" fmla="*/ 15278 w 223790"/>
                <a:gd name="connsiteY12" fmla="*/ 71132 h 398743"/>
                <a:gd name="connsiteX13" fmla="*/ 88480 w 223790"/>
                <a:gd name="connsiteY13" fmla="*/ 71132 h 3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3790" h="398743">
                  <a:moveTo>
                    <a:pt x="88480" y="0"/>
                  </a:moveTo>
                  <a:lnTo>
                    <a:pt x="134517" y="0"/>
                  </a:lnTo>
                  <a:lnTo>
                    <a:pt x="134517" y="71132"/>
                  </a:lnTo>
                  <a:lnTo>
                    <a:pt x="203581" y="71132"/>
                  </a:lnTo>
                  <a:lnTo>
                    <a:pt x="203581" y="117169"/>
                  </a:lnTo>
                  <a:lnTo>
                    <a:pt x="134517" y="117169"/>
                  </a:lnTo>
                  <a:lnTo>
                    <a:pt x="134517" y="150499"/>
                  </a:lnTo>
                  <a:lnTo>
                    <a:pt x="223790" y="398743"/>
                  </a:lnTo>
                  <a:lnTo>
                    <a:pt x="0" y="398743"/>
                  </a:lnTo>
                  <a:lnTo>
                    <a:pt x="88480" y="152704"/>
                  </a:lnTo>
                  <a:lnTo>
                    <a:pt x="88480" y="117169"/>
                  </a:lnTo>
                  <a:lnTo>
                    <a:pt x="15278" y="117169"/>
                  </a:lnTo>
                  <a:lnTo>
                    <a:pt x="15278" y="71132"/>
                  </a:lnTo>
                  <a:lnTo>
                    <a:pt x="88480" y="71132"/>
                  </a:lnTo>
                  <a:close/>
                </a:path>
              </a:pathLst>
            </a:custGeom>
            <a:solidFill>
              <a:srgbClr val="823008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73" name="Freeform 172"/>
            <p:cNvSpPr/>
            <p:nvPr/>
          </p:nvSpPr>
          <p:spPr>
            <a:xfrm rot="5400000">
              <a:off x="5633432" y="1466834"/>
              <a:ext cx="399741" cy="111830"/>
            </a:xfrm>
            <a:custGeom>
              <a:avLst/>
              <a:gdLst>
                <a:gd name="connsiteX0" fmla="*/ 0 w 399741"/>
                <a:gd name="connsiteY0" fmla="*/ 22883 h 111830"/>
                <a:gd name="connsiteX1" fmla="*/ 0 w 399741"/>
                <a:gd name="connsiteY1" fmla="*/ 0 h 111830"/>
                <a:gd name="connsiteX2" fmla="*/ 188303 w 399741"/>
                <a:gd name="connsiteY2" fmla="*/ 0 h 111830"/>
                <a:gd name="connsiteX3" fmla="*/ 188303 w 399741"/>
                <a:gd name="connsiteY3" fmla="*/ 1934 h 111830"/>
                <a:gd name="connsiteX4" fmla="*/ 399741 w 399741"/>
                <a:gd name="connsiteY4" fmla="*/ 1934 h 111830"/>
                <a:gd name="connsiteX5" fmla="*/ 399741 w 399741"/>
                <a:gd name="connsiteY5" fmla="*/ 111830 h 111830"/>
                <a:gd name="connsiteX6" fmla="*/ 152404 w 399741"/>
                <a:gd name="connsiteY6" fmla="*/ 22883 h 111830"/>
                <a:gd name="connsiteX7" fmla="*/ 117169 w 399741"/>
                <a:gd name="connsiteY7" fmla="*/ 22883 h 111830"/>
                <a:gd name="connsiteX8" fmla="*/ 117169 w 399741"/>
                <a:gd name="connsiteY8" fmla="*/ 96085 h 111830"/>
                <a:gd name="connsiteX9" fmla="*/ 71132 w 399741"/>
                <a:gd name="connsiteY9" fmla="*/ 96085 h 111830"/>
                <a:gd name="connsiteX10" fmla="*/ 71132 w 399741"/>
                <a:gd name="connsiteY10" fmla="*/ 22883 h 11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741" h="111830">
                  <a:moveTo>
                    <a:pt x="0" y="22883"/>
                  </a:moveTo>
                  <a:lnTo>
                    <a:pt x="0" y="0"/>
                  </a:lnTo>
                  <a:lnTo>
                    <a:pt x="188303" y="0"/>
                  </a:lnTo>
                  <a:lnTo>
                    <a:pt x="188303" y="1934"/>
                  </a:lnTo>
                  <a:lnTo>
                    <a:pt x="399741" y="1934"/>
                  </a:lnTo>
                  <a:lnTo>
                    <a:pt x="399741" y="111830"/>
                  </a:lnTo>
                  <a:lnTo>
                    <a:pt x="152404" y="22883"/>
                  </a:lnTo>
                  <a:lnTo>
                    <a:pt x="117169" y="22883"/>
                  </a:lnTo>
                  <a:lnTo>
                    <a:pt x="117169" y="96085"/>
                  </a:lnTo>
                  <a:lnTo>
                    <a:pt x="71132" y="96085"/>
                  </a:lnTo>
                  <a:lnTo>
                    <a:pt x="71132" y="22883"/>
                  </a:lnTo>
                  <a:close/>
                </a:path>
              </a:pathLst>
            </a:custGeom>
            <a:solidFill>
              <a:srgbClr val="C4490C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5089703" y="4846741"/>
            <a:ext cx="223790" cy="374846"/>
            <a:chOff x="7294207" y="4952830"/>
            <a:chExt cx="223790" cy="374846"/>
          </a:xfrm>
        </p:grpSpPr>
        <p:grpSp>
          <p:nvGrpSpPr>
            <p:cNvPr id="184" name="Group 183"/>
            <p:cNvGrpSpPr/>
            <p:nvPr/>
          </p:nvGrpSpPr>
          <p:grpSpPr>
            <a:xfrm>
              <a:off x="7294207" y="4952830"/>
              <a:ext cx="223790" cy="374846"/>
              <a:chOff x="6138507" y="2301875"/>
              <a:chExt cx="223790" cy="374846"/>
            </a:xfrm>
            <a:solidFill>
              <a:srgbClr val="4F691D"/>
            </a:solidFill>
          </p:grpSpPr>
          <p:sp>
            <p:nvSpPr>
              <p:cNvPr id="187" name="Isosceles Triangle 186"/>
              <p:cNvSpPr/>
              <p:nvPr/>
            </p:nvSpPr>
            <p:spPr>
              <a:xfrm>
                <a:off x="6138507" y="2365571"/>
                <a:ext cx="223790" cy="311150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6164268" y="2301875"/>
                <a:ext cx="173032" cy="17303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5" name="Freeform 184"/>
            <p:cNvSpPr/>
            <p:nvPr/>
          </p:nvSpPr>
          <p:spPr>
            <a:xfrm>
              <a:off x="7294207" y="5032528"/>
              <a:ext cx="105660" cy="293812"/>
            </a:xfrm>
            <a:custGeom>
              <a:avLst/>
              <a:gdLst>
                <a:gd name="connsiteX0" fmla="*/ 105660 w 105660"/>
                <a:gd name="connsiteY0" fmla="*/ 0 h 293812"/>
                <a:gd name="connsiteX1" fmla="*/ 105660 w 105660"/>
                <a:gd name="connsiteY1" fmla="*/ 293812 h 293812"/>
                <a:gd name="connsiteX2" fmla="*/ 0 w 105660"/>
                <a:gd name="connsiteY2" fmla="*/ 293812 h 29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60" h="293812">
                  <a:moveTo>
                    <a:pt x="105660" y="0"/>
                  </a:moveTo>
                  <a:lnTo>
                    <a:pt x="105660" y="293812"/>
                  </a:lnTo>
                  <a:lnTo>
                    <a:pt x="0" y="29381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7319969" y="4952830"/>
              <a:ext cx="79899" cy="170360"/>
            </a:xfrm>
            <a:custGeom>
              <a:avLst/>
              <a:gdLst>
                <a:gd name="connsiteX0" fmla="*/ 79899 w 79899"/>
                <a:gd name="connsiteY0" fmla="*/ 0 h 170360"/>
                <a:gd name="connsiteX1" fmla="*/ 79899 w 79899"/>
                <a:gd name="connsiteY1" fmla="*/ 170360 h 170360"/>
                <a:gd name="connsiteX2" fmla="*/ 52841 w 79899"/>
                <a:gd name="connsiteY2" fmla="*/ 164897 h 170360"/>
                <a:gd name="connsiteX3" fmla="*/ 0 w 79899"/>
                <a:gd name="connsiteY3" fmla="*/ 85180 h 170360"/>
                <a:gd name="connsiteX4" fmla="*/ 52841 w 79899"/>
                <a:gd name="connsiteY4" fmla="*/ 5463 h 17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99" h="170360">
                  <a:moveTo>
                    <a:pt x="79899" y="0"/>
                  </a:moveTo>
                  <a:lnTo>
                    <a:pt x="79899" y="170360"/>
                  </a:lnTo>
                  <a:lnTo>
                    <a:pt x="52841" y="164897"/>
                  </a:lnTo>
                  <a:cubicBezTo>
                    <a:pt x="21789" y="151763"/>
                    <a:pt x="0" y="121016"/>
                    <a:pt x="0" y="85180"/>
                  </a:cubicBezTo>
                  <a:cubicBezTo>
                    <a:pt x="0" y="49345"/>
                    <a:pt x="21789" y="18597"/>
                    <a:pt x="52841" y="54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4590107" y="4850484"/>
            <a:ext cx="223790" cy="374846"/>
            <a:chOff x="7294207" y="4952830"/>
            <a:chExt cx="223790" cy="374846"/>
          </a:xfrm>
        </p:grpSpPr>
        <p:grpSp>
          <p:nvGrpSpPr>
            <p:cNvPr id="190" name="Group 189"/>
            <p:cNvGrpSpPr/>
            <p:nvPr/>
          </p:nvGrpSpPr>
          <p:grpSpPr>
            <a:xfrm>
              <a:off x="7294207" y="4952830"/>
              <a:ext cx="223790" cy="374846"/>
              <a:chOff x="6138507" y="2301875"/>
              <a:chExt cx="223790" cy="374846"/>
            </a:xfrm>
            <a:solidFill>
              <a:srgbClr val="4F691D"/>
            </a:solidFill>
          </p:grpSpPr>
          <p:sp>
            <p:nvSpPr>
              <p:cNvPr id="193" name="Isosceles Triangle 192"/>
              <p:cNvSpPr/>
              <p:nvPr/>
            </p:nvSpPr>
            <p:spPr>
              <a:xfrm>
                <a:off x="6138507" y="2365571"/>
                <a:ext cx="223790" cy="311150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6164268" y="2301875"/>
                <a:ext cx="173032" cy="17303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91" name="Freeform 190"/>
            <p:cNvSpPr/>
            <p:nvPr/>
          </p:nvSpPr>
          <p:spPr>
            <a:xfrm>
              <a:off x="7294207" y="5032528"/>
              <a:ext cx="105660" cy="293812"/>
            </a:xfrm>
            <a:custGeom>
              <a:avLst/>
              <a:gdLst>
                <a:gd name="connsiteX0" fmla="*/ 105660 w 105660"/>
                <a:gd name="connsiteY0" fmla="*/ 0 h 293812"/>
                <a:gd name="connsiteX1" fmla="*/ 105660 w 105660"/>
                <a:gd name="connsiteY1" fmla="*/ 293812 h 293812"/>
                <a:gd name="connsiteX2" fmla="*/ 0 w 105660"/>
                <a:gd name="connsiteY2" fmla="*/ 293812 h 29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60" h="293812">
                  <a:moveTo>
                    <a:pt x="105660" y="0"/>
                  </a:moveTo>
                  <a:lnTo>
                    <a:pt x="105660" y="293812"/>
                  </a:lnTo>
                  <a:lnTo>
                    <a:pt x="0" y="29381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7319969" y="4952830"/>
              <a:ext cx="79899" cy="170360"/>
            </a:xfrm>
            <a:custGeom>
              <a:avLst/>
              <a:gdLst>
                <a:gd name="connsiteX0" fmla="*/ 79899 w 79899"/>
                <a:gd name="connsiteY0" fmla="*/ 0 h 170360"/>
                <a:gd name="connsiteX1" fmla="*/ 79899 w 79899"/>
                <a:gd name="connsiteY1" fmla="*/ 170360 h 170360"/>
                <a:gd name="connsiteX2" fmla="*/ 52841 w 79899"/>
                <a:gd name="connsiteY2" fmla="*/ 164897 h 170360"/>
                <a:gd name="connsiteX3" fmla="*/ 0 w 79899"/>
                <a:gd name="connsiteY3" fmla="*/ 85180 h 170360"/>
                <a:gd name="connsiteX4" fmla="*/ 52841 w 79899"/>
                <a:gd name="connsiteY4" fmla="*/ 5463 h 17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99" h="170360">
                  <a:moveTo>
                    <a:pt x="79899" y="0"/>
                  </a:moveTo>
                  <a:lnTo>
                    <a:pt x="79899" y="170360"/>
                  </a:lnTo>
                  <a:lnTo>
                    <a:pt x="52841" y="164897"/>
                  </a:lnTo>
                  <a:cubicBezTo>
                    <a:pt x="21789" y="151763"/>
                    <a:pt x="0" y="121016"/>
                    <a:pt x="0" y="85180"/>
                  </a:cubicBezTo>
                  <a:cubicBezTo>
                    <a:pt x="0" y="49345"/>
                    <a:pt x="21789" y="18597"/>
                    <a:pt x="52841" y="54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4079386" y="3838746"/>
            <a:ext cx="223790" cy="374846"/>
            <a:chOff x="7294207" y="4952830"/>
            <a:chExt cx="223790" cy="374846"/>
          </a:xfrm>
        </p:grpSpPr>
        <p:grpSp>
          <p:nvGrpSpPr>
            <p:cNvPr id="196" name="Group 195"/>
            <p:cNvGrpSpPr/>
            <p:nvPr/>
          </p:nvGrpSpPr>
          <p:grpSpPr>
            <a:xfrm>
              <a:off x="7294207" y="4952830"/>
              <a:ext cx="223790" cy="374846"/>
              <a:chOff x="6138507" y="2301875"/>
              <a:chExt cx="223790" cy="374846"/>
            </a:xfrm>
            <a:solidFill>
              <a:srgbClr val="4F691D"/>
            </a:solidFill>
          </p:grpSpPr>
          <p:sp>
            <p:nvSpPr>
              <p:cNvPr id="199" name="Isosceles Triangle 198"/>
              <p:cNvSpPr/>
              <p:nvPr/>
            </p:nvSpPr>
            <p:spPr>
              <a:xfrm>
                <a:off x="6138507" y="2365571"/>
                <a:ext cx="223790" cy="311150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6164268" y="2301875"/>
                <a:ext cx="173032" cy="17303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97" name="Freeform 196"/>
            <p:cNvSpPr/>
            <p:nvPr/>
          </p:nvSpPr>
          <p:spPr>
            <a:xfrm>
              <a:off x="7294207" y="5032528"/>
              <a:ext cx="105660" cy="293812"/>
            </a:xfrm>
            <a:custGeom>
              <a:avLst/>
              <a:gdLst>
                <a:gd name="connsiteX0" fmla="*/ 105660 w 105660"/>
                <a:gd name="connsiteY0" fmla="*/ 0 h 293812"/>
                <a:gd name="connsiteX1" fmla="*/ 105660 w 105660"/>
                <a:gd name="connsiteY1" fmla="*/ 293812 h 293812"/>
                <a:gd name="connsiteX2" fmla="*/ 0 w 105660"/>
                <a:gd name="connsiteY2" fmla="*/ 293812 h 29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60" h="293812">
                  <a:moveTo>
                    <a:pt x="105660" y="0"/>
                  </a:moveTo>
                  <a:lnTo>
                    <a:pt x="105660" y="293812"/>
                  </a:lnTo>
                  <a:lnTo>
                    <a:pt x="0" y="29381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7319969" y="4952830"/>
              <a:ext cx="79899" cy="170360"/>
            </a:xfrm>
            <a:custGeom>
              <a:avLst/>
              <a:gdLst>
                <a:gd name="connsiteX0" fmla="*/ 79899 w 79899"/>
                <a:gd name="connsiteY0" fmla="*/ 0 h 170360"/>
                <a:gd name="connsiteX1" fmla="*/ 79899 w 79899"/>
                <a:gd name="connsiteY1" fmla="*/ 170360 h 170360"/>
                <a:gd name="connsiteX2" fmla="*/ 52841 w 79899"/>
                <a:gd name="connsiteY2" fmla="*/ 164897 h 170360"/>
                <a:gd name="connsiteX3" fmla="*/ 0 w 79899"/>
                <a:gd name="connsiteY3" fmla="*/ 85180 h 170360"/>
                <a:gd name="connsiteX4" fmla="*/ 52841 w 79899"/>
                <a:gd name="connsiteY4" fmla="*/ 5463 h 17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99" h="170360">
                  <a:moveTo>
                    <a:pt x="79899" y="0"/>
                  </a:moveTo>
                  <a:lnTo>
                    <a:pt x="79899" y="170360"/>
                  </a:lnTo>
                  <a:lnTo>
                    <a:pt x="52841" y="164897"/>
                  </a:lnTo>
                  <a:cubicBezTo>
                    <a:pt x="21789" y="151763"/>
                    <a:pt x="0" y="121016"/>
                    <a:pt x="0" y="85180"/>
                  </a:cubicBezTo>
                  <a:cubicBezTo>
                    <a:pt x="0" y="49345"/>
                    <a:pt x="21789" y="18597"/>
                    <a:pt x="52841" y="54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3580651" y="4342744"/>
            <a:ext cx="223790" cy="374846"/>
            <a:chOff x="7294207" y="4952830"/>
            <a:chExt cx="223790" cy="374846"/>
          </a:xfrm>
        </p:grpSpPr>
        <p:grpSp>
          <p:nvGrpSpPr>
            <p:cNvPr id="202" name="Group 201"/>
            <p:cNvGrpSpPr/>
            <p:nvPr/>
          </p:nvGrpSpPr>
          <p:grpSpPr>
            <a:xfrm>
              <a:off x="7294207" y="4952830"/>
              <a:ext cx="223790" cy="374846"/>
              <a:chOff x="6138507" y="2301875"/>
              <a:chExt cx="223790" cy="374846"/>
            </a:xfrm>
            <a:solidFill>
              <a:srgbClr val="4F691D"/>
            </a:solidFill>
          </p:grpSpPr>
          <p:sp>
            <p:nvSpPr>
              <p:cNvPr id="205" name="Isosceles Triangle 204"/>
              <p:cNvSpPr/>
              <p:nvPr/>
            </p:nvSpPr>
            <p:spPr>
              <a:xfrm>
                <a:off x="6138507" y="2365571"/>
                <a:ext cx="223790" cy="311150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6164268" y="2301875"/>
                <a:ext cx="173032" cy="17303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3" name="Freeform 202"/>
            <p:cNvSpPr/>
            <p:nvPr/>
          </p:nvSpPr>
          <p:spPr>
            <a:xfrm>
              <a:off x="7294207" y="5032528"/>
              <a:ext cx="105660" cy="293812"/>
            </a:xfrm>
            <a:custGeom>
              <a:avLst/>
              <a:gdLst>
                <a:gd name="connsiteX0" fmla="*/ 105660 w 105660"/>
                <a:gd name="connsiteY0" fmla="*/ 0 h 293812"/>
                <a:gd name="connsiteX1" fmla="*/ 105660 w 105660"/>
                <a:gd name="connsiteY1" fmla="*/ 293812 h 293812"/>
                <a:gd name="connsiteX2" fmla="*/ 0 w 105660"/>
                <a:gd name="connsiteY2" fmla="*/ 293812 h 29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60" h="293812">
                  <a:moveTo>
                    <a:pt x="105660" y="0"/>
                  </a:moveTo>
                  <a:lnTo>
                    <a:pt x="105660" y="293812"/>
                  </a:lnTo>
                  <a:lnTo>
                    <a:pt x="0" y="29381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7319969" y="4952830"/>
              <a:ext cx="79899" cy="170360"/>
            </a:xfrm>
            <a:custGeom>
              <a:avLst/>
              <a:gdLst>
                <a:gd name="connsiteX0" fmla="*/ 79899 w 79899"/>
                <a:gd name="connsiteY0" fmla="*/ 0 h 170360"/>
                <a:gd name="connsiteX1" fmla="*/ 79899 w 79899"/>
                <a:gd name="connsiteY1" fmla="*/ 170360 h 170360"/>
                <a:gd name="connsiteX2" fmla="*/ 52841 w 79899"/>
                <a:gd name="connsiteY2" fmla="*/ 164897 h 170360"/>
                <a:gd name="connsiteX3" fmla="*/ 0 w 79899"/>
                <a:gd name="connsiteY3" fmla="*/ 85180 h 170360"/>
                <a:gd name="connsiteX4" fmla="*/ 52841 w 79899"/>
                <a:gd name="connsiteY4" fmla="*/ 5463 h 17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99" h="170360">
                  <a:moveTo>
                    <a:pt x="79899" y="0"/>
                  </a:moveTo>
                  <a:lnTo>
                    <a:pt x="79899" y="170360"/>
                  </a:lnTo>
                  <a:lnTo>
                    <a:pt x="52841" y="164897"/>
                  </a:lnTo>
                  <a:cubicBezTo>
                    <a:pt x="21789" y="151763"/>
                    <a:pt x="0" y="121016"/>
                    <a:pt x="0" y="85180"/>
                  </a:cubicBezTo>
                  <a:cubicBezTo>
                    <a:pt x="0" y="49345"/>
                    <a:pt x="21789" y="18597"/>
                    <a:pt x="52841" y="54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2065161" y="3838747"/>
            <a:ext cx="223790" cy="374846"/>
            <a:chOff x="7294207" y="4952830"/>
            <a:chExt cx="223790" cy="374846"/>
          </a:xfrm>
        </p:grpSpPr>
        <p:grpSp>
          <p:nvGrpSpPr>
            <p:cNvPr id="208" name="Group 207"/>
            <p:cNvGrpSpPr/>
            <p:nvPr/>
          </p:nvGrpSpPr>
          <p:grpSpPr>
            <a:xfrm>
              <a:off x="7294207" y="4952830"/>
              <a:ext cx="223790" cy="374846"/>
              <a:chOff x="6138507" y="2301875"/>
              <a:chExt cx="223790" cy="374846"/>
            </a:xfrm>
            <a:solidFill>
              <a:srgbClr val="4F691D"/>
            </a:solidFill>
          </p:grpSpPr>
          <p:sp>
            <p:nvSpPr>
              <p:cNvPr id="211" name="Isosceles Triangle 210"/>
              <p:cNvSpPr/>
              <p:nvPr/>
            </p:nvSpPr>
            <p:spPr>
              <a:xfrm>
                <a:off x="6138507" y="2365571"/>
                <a:ext cx="223790" cy="311150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6164268" y="2301875"/>
                <a:ext cx="173032" cy="17303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9" name="Freeform 208"/>
            <p:cNvSpPr/>
            <p:nvPr/>
          </p:nvSpPr>
          <p:spPr>
            <a:xfrm>
              <a:off x="7294207" y="5032528"/>
              <a:ext cx="105660" cy="293812"/>
            </a:xfrm>
            <a:custGeom>
              <a:avLst/>
              <a:gdLst>
                <a:gd name="connsiteX0" fmla="*/ 105660 w 105660"/>
                <a:gd name="connsiteY0" fmla="*/ 0 h 293812"/>
                <a:gd name="connsiteX1" fmla="*/ 105660 w 105660"/>
                <a:gd name="connsiteY1" fmla="*/ 293812 h 293812"/>
                <a:gd name="connsiteX2" fmla="*/ 0 w 105660"/>
                <a:gd name="connsiteY2" fmla="*/ 293812 h 29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60" h="293812">
                  <a:moveTo>
                    <a:pt x="105660" y="0"/>
                  </a:moveTo>
                  <a:lnTo>
                    <a:pt x="105660" y="293812"/>
                  </a:lnTo>
                  <a:lnTo>
                    <a:pt x="0" y="29381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7319969" y="4952830"/>
              <a:ext cx="79899" cy="170360"/>
            </a:xfrm>
            <a:custGeom>
              <a:avLst/>
              <a:gdLst>
                <a:gd name="connsiteX0" fmla="*/ 79899 w 79899"/>
                <a:gd name="connsiteY0" fmla="*/ 0 h 170360"/>
                <a:gd name="connsiteX1" fmla="*/ 79899 w 79899"/>
                <a:gd name="connsiteY1" fmla="*/ 170360 h 170360"/>
                <a:gd name="connsiteX2" fmla="*/ 52841 w 79899"/>
                <a:gd name="connsiteY2" fmla="*/ 164897 h 170360"/>
                <a:gd name="connsiteX3" fmla="*/ 0 w 79899"/>
                <a:gd name="connsiteY3" fmla="*/ 85180 h 170360"/>
                <a:gd name="connsiteX4" fmla="*/ 52841 w 79899"/>
                <a:gd name="connsiteY4" fmla="*/ 5463 h 17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99" h="170360">
                  <a:moveTo>
                    <a:pt x="79899" y="0"/>
                  </a:moveTo>
                  <a:lnTo>
                    <a:pt x="79899" y="170360"/>
                  </a:lnTo>
                  <a:lnTo>
                    <a:pt x="52841" y="164897"/>
                  </a:lnTo>
                  <a:cubicBezTo>
                    <a:pt x="21789" y="151763"/>
                    <a:pt x="0" y="121016"/>
                    <a:pt x="0" y="85180"/>
                  </a:cubicBezTo>
                  <a:cubicBezTo>
                    <a:pt x="0" y="49345"/>
                    <a:pt x="21789" y="18597"/>
                    <a:pt x="52841" y="54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4079768" y="3348174"/>
            <a:ext cx="223790" cy="374846"/>
            <a:chOff x="7294207" y="4952830"/>
            <a:chExt cx="223790" cy="374846"/>
          </a:xfrm>
        </p:grpSpPr>
        <p:grpSp>
          <p:nvGrpSpPr>
            <p:cNvPr id="214" name="Group 213"/>
            <p:cNvGrpSpPr/>
            <p:nvPr/>
          </p:nvGrpSpPr>
          <p:grpSpPr>
            <a:xfrm>
              <a:off x="7294207" y="4952830"/>
              <a:ext cx="223790" cy="374846"/>
              <a:chOff x="6138507" y="2301875"/>
              <a:chExt cx="223790" cy="374846"/>
            </a:xfrm>
            <a:solidFill>
              <a:srgbClr val="4F691D"/>
            </a:solidFill>
          </p:grpSpPr>
          <p:sp>
            <p:nvSpPr>
              <p:cNvPr id="217" name="Isosceles Triangle 216"/>
              <p:cNvSpPr/>
              <p:nvPr/>
            </p:nvSpPr>
            <p:spPr>
              <a:xfrm>
                <a:off x="6138507" y="2365571"/>
                <a:ext cx="223790" cy="311150"/>
              </a:xfrm>
              <a:prstGeom prst="triangle">
                <a:avLst/>
              </a:prstGeom>
              <a:solidFill>
                <a:srgbClr val="823008"/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6164268" y="2301875"/>
                <a:ext cx="173032" cy="173032"/>
              </a:xfrm>
              <a:prstGeom prst="ellipse">
                <a:avLst/>
              </a:prstGeom>
              <a:solidFill>
                <a:srgbClr val="823008"/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5" name="Freeform 214"/>
            <p:cNvSpPr/>
            <p:nvPr/>
          </p:nvSpPr>
          <p:spPr>
            <a:xfrm>
              <a:off x="7294207" y="5032528"/>
              <a:ext cx="105660" cy="293812"/>
            </a:xfrm>
            <a:custGeom>
              <a:avLst/>
              <a:gdLst>
                <a:gd name="connsiteX0" fmla="*/ 105660 w 105660"/>
                <a:gd name="connsiteY0" fmla="*/ 0 h 293812"/>
                <a:gd name="connsiteX1" fmla="*/ 105660 w 105660"/>
                <a:gd name="connsiteY1" fmla="*/ 293812 h 293812"/>
                <a:gd name="connsiteX2" fmla="*/ 0 w 105660"/>
                <a:gd name="connsiteY2" fmla="*/ 293812 h 29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60" h="293812">
                  <a:moveTo>
                    <a:pt x="105660" y="0"/>
                  </a:moveTo>
                  <a:lnTo>
                    <a:pt x="105660" y="293812"/>
                  </a:lnTo>
                  <a:lnTo>
                    <a:pt x="0" y="293812"/>
                  </a:lnTo>
                  <a:close/>
                </a:path>
              </a:pathLst>
            </a:custGeom>
            <a:solidFill>
              <a:srgbClr val="C4490C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7319969" y="4952830"/>
              <a:ext cx="79899" cy="170360"/>
            </a:xfrm>
            <a:custGeom>
              <a:avLst/>
              <a:gdLst>
                <a:gd name="connsiteX0" fmla="*/ 79899 w 79899"/>
                <a:gd name="connsiteY0" fmla="*/ 0 h 170360"/>
                <a:gd name="connsiteX1" fmla="*/ 79899 w 79899"/>
                <a:gd name="connsiteY1" fmla="*/ 170360 h 170360"/>
                <a:gd name="connsiteX2" fmla="*/ 52841 w 79899"/>
                <a:gd name="connsiteY2" fmla="*/ 164897 h 170360"/>
                <a:gd name="connsiteX3" fmla="*/ 0 w 79899"/>
                <a:gd name="connsiteY3" fmla="*/ 85180 h 170360"/>
                <a:gd name="connsiteX4" fmla="*/ 52841 w 79899"/>
                <a:gd name="connsiteY4" fmla="*/ 5463 h 17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99" h="170360">
                  <a:moveTo>
                    <a:pt x="79899" y="0"/>
                  </a:moveTo>
                  <a:lnTo>
                    <a:pt x="79899" y="170360"/>
                  </a:lnTo>
                  <a:lnTo>
                    <a:pt x="52841" y="164897"/>
                  </a:lnTo>
                  <a:cubicBezTo>
                    <a:pt x="21789" y="151763"/>
                    <a:pt x="0" y="121016"/>
                    <a:pt x="0" y="85180"/>
                  </a:cubicBezTo>
                  <a:cubicBezTo>
                    <a:pt x="0" y="49345"/>
                    <a:pt x="21789" y="18597"/>
                    <a:pt x="52841" y="5463"/>
                  </a:cubicBezTo>
                  <a:close/>
                </a:path>
              </a:pathLst>
            </a:custGeom>
            <a:solidFill>
              <a:srgbClr val="C4490C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5597020" y="2324261"/>
            <a:ext cx="223790" cy="374846"/>
            <a:chOff x="7294207" y="4952830"/>
            <a:chExt cx="223790" cy="374846"/>
          </a:xfrm>
        </p:grpSpPr>
        <p:grpSp>
          <p:nvGrpSpPr>
            <p:cNvPr id="220" name="Group 219"/>
            <p:cNvGrpSpPr/>
            <p:nvPr/>
          </p:nvGrpSpPr>
          <p:grpSpPr>
            <a:xfrm>
              <a:off x="7294207" y="4952830"/>
              <a:ext cx="223790" cy="374846"/>
              <a:chOff x="6138507" y="2301875"/>
              <a:chExt cx="223790" cy="374846"/>
            </a:xfrm>
            <a:solidFill>
              <a:srgbClr val="4F691D"/>
            </a:solidFill>
          </p:grpSpPr>
          <p:sp>
            <p:nvSpPr>
              <p:cNvPr id="223" name="Isosceles Triangle 222"/>
              <p:cNvSpPr/>
              <p:nvPr/>
            </p:nvSpPr>
            <p:spPr>
              <a:xfrm>
                <a:off x="6138507" y="2365571"/>
                <a:ext cx="223790" cy="311150"/>
              </a:xfrm>
              <a:prstGeom prst="triangle">
                <a:avLst/>
              </a:prstGeom>
              <a:solidFill>
                <a:srgbClr val="823008"/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6164268" y="2301875"/>
                <a:ext cx="173032" cy="173032"/>
              </a:xfrm>
              <a:prstGeom prst="ellipse">
                <a:avLst/>
              </a:prstGeom>
              <a:solidFill>
                <a:srgbClr val="823008"/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1" name="Freeform 220"/>
            <p:cNvSpPr/>
            <p:nvPr/>
          </p:nvSpPr>
          <p:spPr>
            <a:xfrm>
              <a:off x="7294207" y="5032528"/>
              <a:ext cx="105660" cy="293812"/>
            </a:xfrm>
            <a:custGeom>
              <a:avLst/>
              <a:gdLst>
                <a:gd name="connsiteX0" fmla="*/ 105660 w 105660"/>
                <a:gd name="connsiteY0" fmla="*/ 0 h 293812"/>
                <a:gd name="connsiteX1" fmla="*/ 105660 w 105660"/>
                <a:gd name="connsiteY1" fmla="*/ 293812 h 293812"/>
                <a:gd name="connsiteX2" fmla="*/ 0 w 105660"/>
                <a:gd name="connsiteY2" fmla="*/ 293812 h 29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60" h="293812">
                  <a:moveTo>
                    <a:pt x="105660" y="0"/>
                  </a:moveTo>
                  <a:lnTo>
                    <a:pt x="105660" y="293812"/>
                  </a:lnTo>
                  <a:lnTo>
                    <a:pt x="0" y="293812"/>
                  </a:lnTo>
                  <a:close/>
                </a:path>
              </a:pathLst>
            </a:custGeom>
            <a:solidFill>
              <a:srgbClr val="C4490C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7319969" y="4952830"/>
              <a:ext cx="79899" cy="170360"/>
            </a:xfrm>
            <a:custGeom>
              <a:avLst/>
              <a:gdLst>
                <a:gd name="connsiteX0" fmla="*/ 79899 w 79899"/>
                <a:gd name="connsiteY0" fmla="*/ 0 h 170360"/>
                <a:gd name="connsiteX1" fmla="*/ 79899 w 79899"/>
                <a:gd name="connsiteY1" fmla="*/ 170360 h 170360"/>
                <a:gd name="connsiteX2" fmla="*/ 52841 w 79899"/>
                <a:gd name="connsiteY2" fmla="*/ 164897 h 170360"/>
                <a:gd name="connsiteX3" fmla="*/ 0 w 79899"/>
                <a:gd name="connsiteY3" fmla="*/ 85180 h 170360"/>
                <a:gd name="connsiteX4" fmla="*/ 52841 w 79899"/>
                <a:gd name="connsiteY4" fmla="*/ 5463 h 17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99" h="170360">
                  <a:moveTo>
                    <a:pt x="79899" y="0"/>
                  </a:moveTo>
                  <a:lnTo>
                    <a:pt x="79899" y="170360"/>
                  </a:lnTo>
                  <a:lnTo>
                    <a:pt x="52841" y="164897"/>
                  </a:lnTo>
                  <a:cubicBezTo>
                    <a:pt x="21789" y="151763"/>
                    <a:pt x="0" y="121016"/>
                    <a:pt x="0" y="85180"/>
                  </a:cubicBezTo>
                  <a:cubicBezTo>
                    <a:pt x="0" y="49345"/>
                    <a:pt x="21789" y="18597"/>
                    <a:pt x="52841" y="5463"/>
                  </a:cubicBezTo>
                  <a:close/>
                </a:path>
              </a:pathLst>
            </a:custGeom>
            <a:solidFill>
              <a:srgbClr val="C4490C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5097528" y="2328146"/>
            <a:ext cx="223790" cy="374846"/>
            <a:chOff x="7294207" y="4952830"/>
            <a:chExt cx="223790" cy="374846"/>
          </a:xfrm>
        </p:grpSpPr>
        <p:grpSp>
          <p:nvGrpSpPr>
            <p:cNvPr id="226" name="Group 225"/>
            <p:cNvGrpSpPr/>
            <p:nvPr/>
          </p:nvGrpSpPr>
          <p:grpSpPr>
            <a:xfrm>
              <a:off x="7294207" y="4952830"/>
              <a:ext cx="223790" cy="374846"/>
              <a:chOff x="6138507" y="2301875"/>
              <a:chExt cx="223790" cy="374846"/>
            </a:xfrm>
            <a:solidFill>
              <a:srgbClr val="4F691D"/>
            </a:solidFill>
          </p:grpSpPr>
          <p:sp>
            <p:nvSpPr>
              <p:cNvPr id="229" name="Isosceles Triangle 228"/>
              <p:cNvSpPr/>
              <p:nvPr/>
            </p:nvSpPr>
            <p:spPr>
              <a:xfrm>
                <a:off x="6138507" y="2365571"/>
                <a:ext cx="223790" cy="311150"/>
              </a:xfrm>
              <a:prstGeom prst="triangle">
                <a:avLst/>
              </a:prstGeom>
              <a:solidFill>
                <a:srgbClr val="823008"/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6164268" y="2301875"/>
                <a:ext cx="173032" cy="173032"/>
              </a:xfrm>
              <a:prstGeom prst="ellipse">
                <a:avLst/>
              </a:prstGeom>
              <a:solidFill>
                <a:srgbClr val="823008"/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7" name="Freeform 226"/>
            <p:cNvSpPr/>
            <p:nvPr/>
          </p:nvSpPr>
          <p:spPr>
            <a:xfrm>
              <a:off x="7294207" y="5032528"/>
              <a:ext cx="105660" cy="293812"/>
            </a:xfrm>
            <a:custGeom>
              <a:avLst/>
              <a:gdLst>
                <a:gd name="connsiteX0" fmla="*/ 105660 w 105660"/>
                <a:gd name="connsiteY0" fmla="*/ 0 h 293812"/>
                <a:gd name="connsiteX1" fmla="*/ 105660 w 105660"/>
                <a:gd name="connsiteY1" fmla="*/ 293812 h 293812"/>
                <a:gd name="connsiteX2" fmla="*/ 0 w 105660"/>
                <a:gd name="connsiteY2" fmla="*/ 293812 h 29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60" h="293812">
                  <a:moveTo>
                    <a:pt x="105660" y="0"/>
                  </a:moveTo>
                  <a:lnTo>
                    <a:pt x="105660" y="293812"/>
                  </a:lnTo>
                  <a:lnTo>
                    <a:pt x="0" y="293812"/>
                  </a:lnTo>
                  <a:close/>
                </a:path>
              </a:pathLst>
            </a:custGeom>
            <a:solidFill>
              <a:srgbClr val="C4490C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7319969" y="4952830"/>
              <a:ext cx="79899" cy="170360"/>
            </a:xfrm>
            <a:custGeom>
              <a:avLst/>
              <a:gdLst>
                <a:gd name="connsiteX0" fmla="*/ 79899 w 79899"/>
                <a:gd name="connsiteY0" fmla="*/ 0 h 170360"/>
                <a:gd name="connsiteX1" fmla="*/ 79899 w 79899"/>
                <a:gd name="connsiteY1" fmla="*/ 170360 h 170360"/>
                <a:gd name="connsiteX2" fmla="*/ 52841 w 79899"/>
                <a:gd name="connsiteY2" fmla="*/ 164897 h 170360"/>
                <a:gd name="connsiteX3" fmla="*/ 0 w 79899"/>
                <a:gd name="connsiteY3" fmla="*/ 85180 h 170360"/>
                <a:gd name="connsiteX4" fmla="*/ 52841 w 79899"/>
                <a:gd name="connsiteY4" fmla="*/ 5463 h 17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99" h="170360">
                  <a:moveTo>
                    <a:pt x="79899" y="0"/>
                  </a:moveTo>
                  <a:lnTo>
                    <a:pt x="79899" y="170360"/>
                  </a:lnTo>
                  <a:lnTo>
                    <a:pt x="52841" y="164897"/>
                  </a:lnTo>
                  <a:cubicBezTo>
                    <a:pt x="21789" y="151763"/>
                    <a:pt x="0" y="121016"/>
                    <a:pt x="0" y="85180"/>
                  </a:cubicBezTo>
                  <a:cubicBezTo>
                    <a:pt x="0" y="49345"/>
                    <a:pt x="21789" y="18597"/>
                    <a:pt x="52841" y="5463"/>
                  </a:cubicBezTo>
                  <a:close/>
                </a:path>
              </a:pathLst>
            </a:custGeom>
            <a:solidFill>
              <a:srgbClr val="C4490C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4580258" y="2834497"/>
            <a:ext cx="223790" cy="374846"/>
            <a:chOff x="7294207" y="4952830"/>
            <a:chExt cx="223790" cy="374846"/>
          </a:xfrm>
        </p:grpSpPr>
        <p:grpSp>
          <p:nvGrpSpPr>
            <p:cNvPr id="232" name="Group 231"/>
            <p:cNvGrpSpPr/>
            <p:nvPr/>
          </p:nvGrpSpPr>
          <p:grpSpPr>
            <a:xfrm>
              <a:off x="7294207" y="4952830"/>
              <a:ext cx="223790" cy="374846"/>
              <a:chOff x="6138507" y="2301875"/>
              <a:chExt cx="223790" cy="374846"/>
            </a:xfrm>
            <a:solidFill>
              <a:srgbClr val="4F691D"/>
            </a:solidFill>
          </p:grpSpPr>
          <p:sp>
            <p:nvSpPr>
              <p:cNvPr id="235" name="Isosceles Triangle 234"/>
              <p:cNvSpPr/>
              <p:nvPr/>
            </p:nvSpPr>
            <p:spPr>
              <a:xfrm>
                <a:off x="6138507" y="2365571"/>
                <a:ext cx="223790" cy="311150"/>
              </a:xfrm>
              <a:prstGeom prst="triangle">
                <a:avLst/>
              </a:prstGeom>
              <a:solidFill>
                <a:srgbClr val="823008"/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6164268" y="2301875"/>
                <a:ext cx="173032" cy="173032"/>
              </a:xfrm>
              <a:prstGeom prst="ellipse">
                <a:avLst/>
              </a:prstGeom>
              <a:solidFill>
                <a:srgbClr val="823008"/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33" name="Freeform 232"/>
            <p:cNvSpPr/>
            <p:nvPr/>
          </p:nvSpPr>
          <p:spPr>
            <a:xfrm>
              <a:off x="7294207" y="5032528"/>
              <a:ext cx="105660" cy="293812"/>
            </a:xfrm>
            <a:custGeom>
              <a:avLst/>
              <a:gdLst>
                <a:gd name="connsiteX0" fmla="*/ 105660 w 105660"/>
                <a:gd name="connsiteY0" fmla="*/ 0 h 293812"/>
                <a:gd name="connsiteX1" fmla="*/ 105660 w 105660"/>
                <a:gd name="connsiteY1" fmla="*/ 293812 h 293812"/>
                <a:gd name="connsiteX2" fmla="*/ 0 w 105660"/>
                <a:gd name="connsiteY2" fmla="*/ 293812 h 29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60" h="293812">
                  <a:moveTo>
                    <a:pt x="105660" y="0"/>
                  </a:moveTo>
                  <a:lnTo>
                    <a:pt x="105660" y="293812"/>
                  </a:lnTo>
                  <a:lnTo>
                    <a:pt x="0" y="293812"/>
                  </a:lnTo>
                  <a:close/>
                </a:path>
              </a:pathLst>
            </a:custGeom>
            <a:solidFill>
              <a:srgbClr val="C4490C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7319969" y="4952830"/>
              <a:ext cx="79899" cy="170360"/>
            </a:xfrm>
            <a:custGeom>
              <a:avLst/>
              <a:gdLst>
                <a:gd name="connsiteX0" fmla="*/ 79899 w 79899"/>
                <a:gd name="connsiteY0" fmla="*/ 0 h 170360"/>
                <a:gd name="connsiteX1" fmla="*/ 79899 w 79899"/>
                <a:gd name="connsiteY1" fmla="*/ 170360 h 170360"/>
                <a:gd name="connsiteX2" fmla="*/ 52841 w 79899"/>
                <a:gd name="connsiteY2" fmla="*/ 164897 h 170360"/>
                <a:gd name="connsiteX3" fmla="*/ 0 w 79899"/>
                <a:gd name="connsiteY3" fmla="*/ 85180 h 170360"/>
                <a:gd name="connsiteX4" fmla="*/ 52841 w 79899"/>
                <a:gd name="connsiteY4" fmla="*/ 5463 h 17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99" h="170360">
                  <a:moveTo>
                    <a:pt x="79899" y="0"/>
                  </a:moveTo>
                  <a:lnTo>
                    <a:pt x="79899" y="170360"/>
                  </a:lnTo>
                  <a:lnTo>
                    <a:pt x="52841" y="164897"/>
                  </a:lnTo>
                  <a:cubicBezTo>
                    <a:pt x="21789" y="151763"/>
                    <a:pt x="0" y="121016"/>
                    <a:pt x="0" y="85180"/>
                  </a:cubicBezTo>
                  <a:cubicBezTo>
                    <a:pt x="0" y="49345"/>
                    <a:pt x="21789" y="18597"/>
                    <a:pt x="52841" y="5463"/>
                  </a:cubicBezTo>
                  <a:close/>
                </a:path>
              </a:pathLst>
            </a:custGeom>
            <a:solidFill>
              <a:srgbClr val="C4490C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2567771" y="2313755"/>
            <a:ext cx="223790" cy="374846"/>
            <a:chOff x="7294207" y="4952830"/>
            <a:chExt cx="223790" cy="374846"/>
          </a:xfrm>
        </p:grpSpPr>
        <p:grpSp>
          <p:nvGrpSpPr>
            <p:cNvPr id="239" name="Group 238"/>
            <p:cNvGrpSpPr/>
            <p:nvPr/>
          </p:nvGrpSpPr>
          <p:grpSpPr>
            <a:xfrm>
              <a:off x="7294207" y="4952830"/>
              <a:ext cx="223790" cy="374846"/>
              <a:chOff x="6138507" y="2301875"/>
              <a:chExt cx="223790" cy="374846"/>
            </a:xfrm>
            <a:solidFill>
              <a:srgbClr val="4F691D"/>
            </a:solidFill>
          </p:grpSpPr>
          <p:sp>
            <p:nvSpPr>
              <p:cNvPr id="242" name="Isosceles Triangle 241"/>
              <p:cNvSpPr/>
              <p:nvPr/>
            </p:nvSpPr>
            <p:spPr>
              <a:xfrm>
                <a:off x="6138507" y="2365571"/>
                <a:ext cx="223790" cy="311150"/>
              </a:xfrm>
              <a:prstGeom prst="triangle">
                <a:avLst/>
              </a:prstGeom>
              <a:solidFill>
                <a:srgbClr val="823008"/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6164268" y="2301875"/>
                <a:ext cx="173032" cy="173032"/>
              </a:xfrm>
              <a:prstGeom prst="ellipse">
                <a:avLst/>
              </a:prstGeom>
              <a:solidFill>
                <a:srgbClr val="823008"/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0" name="Freeform 239"/>
            <p:cNvSpPr/>
            <p:nvPr/>
          </p:nvSpPr>
          <p:spPr>
            <a:xfrm>
              <a:off x="7294207" y="5032528"/>
              <a:ext cx="105660" cy="293812"/>
            </a:xfrm>
            <a:custGeom>
              <a:avLst/>
              <a:gdLst>
                <a:gd name="connsiteX0" fmla="*/ 105660 w 105660"/>
                <a:gd name="connsiteY0" fmla="*/ 0 h 293812"/>
                <a:gd name="connsiteX1" fmla="*/ 105660 w 105660"/>
                <a:gd name="connsiteY1" fmla="*/ 293812 h 293812"/>
                <a:gd name="connsiteX2" fmla="*/ 0 w 105660"/>
                <a:gd name="connsiteY2" fmla="*/ 293812 h 29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60" h="293812">
                  <a:moveTo>
                    <a:pt x="105660" y="0"/>
                  </a:moveTo>
                  <a:lnTo>
                    <a:pt x="105660" y="293812"/>
                  </a:lnTo>
                  <a:lnTo>
                    <a:pt x="0" y="293812"/>
                  </a:lnTo>
                  <a:close/>
                </a:path>
              </a:pathLst>
            </a:custGeom>
            <a:solidFill>
              <a:srgbClr val="C4490C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7319969" y="4952830"/>
              <a:ext cx="79899" cy="170360"/>
            </a:xfrm>
            <a:custGeom>
              <a:avLst/>
              <a:gdLst>
                <a:gd name="connsiteX0" fmla="*/ 79899 w 79899"/>
                <a:gd name="connsiteY0" fmla="*/ 0 h 170360"/>
                <a:gd name="connsiteX1" fmla="*/ 79899 w 79899"/>
                <a:gd name="connsiteY1" fmla="*/ 170360 h 170360"/>
                <a:gd name="connsiteX2" fmla="*/ 52841 w 79899"/>
                <a:gd name="connsiteY2" fmla="*/ 164897 h 170360"/>
                <a:gd name="connsiteX3" fmla="*/ 0 w 79899"/>
                <a:gd name="connsiteY3" fmla="*/ 85180 h 170360"/>
                <a:gd name="connsiteX4" fmla="*/ 52841 w 79899"/>
                <a:gd name="connsiteY4" fmla="*/ 5463 h 17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99" h="170360">
                  <a:moveTo>
                    <a:pt x="79899" y="0"/>
                  </a:moveTo>
                  <a:lnTo>
                    <a:pt x="79899" y="170360"/>
                  </a:lnTo>
                  <a:lnTo>
                    <a:pt x="52841" y="164897"/>
                  </a:lnTo>
                  <a:cubicBezTo>
                    <a:pt x="21789" y="151763"/>
                    <a:pt x="0" y="121016"/>
                    <a:pt x="0" y="85180"/>
                  </a:cubicBezTo>
                  <a:cubicBezTo>
                    <a:pt x="0" y="49345"/>
                    <a:pt x="21789" y="18597"/>
                    <a:pt x="52841" y="5463"/>
                  </a:cubicBezTo>
                  <a:close/>
                </a:path>
              </a:pathLst>
            </a:custGeom>
            <a:solidFill>
              <a:srgbClr val="C4490C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2058926" y="2830754"/>
            <a:ext cx="223790" cy="374846"/>
            <a:chOff x="7294207" y="4952830"/>
            <a:chExt cx="223790" cy="374846"/>
          </a:xfrm>
        </p:grpSpPr>
        <p:grpSp>
          <p:nvGrpSpPr>
            <p:cNvPr id="245" name="Group 244"/>
            <p:cNvGrpSpPr/>
            <p:nvPr/>
          </p:nvGrpSpPr>
          <p:grpSpPr>
            <a:xfrm>
              <a:off x="7294207" y="4952830"/>
              <a:ext cx="223790" cy="374846"/>
              <a:chOff x="6138507" y="2301875"/>
              <a:chExt cx="223790" cy="374846"/>
            </a:xfrm>
            <a:solidFill>
              <a:srgbClr val="4F691D"/>
            </a:solidFill>
          </p:grpSpPr>
          <p:sp>
            <p:nvSpPr>
              <p:cNvPr id="248" name="Isosceles Triangle 247"/>
              <p:cNvSpPr/>
              <p:nvPr/>
            </p:nvSpPr>
            <p:spPr>
              <a:xfrm>
                <a:off x="6138507" y="2365571"/>
                <a:ext cx="223790" cy="311150"/>
              </a:xfrm>
              <a:prstGeom prst="triangle">
                <a:avLst/>
              </a:prstGeom>
              <a:solidFill>
                <a:srgbClr val="823008"/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6164268" y="2301875"/>
                <a:ext cx="173032" cy="173032"/>
              </a:xfrm>
              <a:prstGeom prst="ellipse">
                <a:avLst/>
              </a:prstGeom>
              <a:solidFill>
                <a:srgbClr val="823008"/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6" name="Freeform 245"/>
            <p:cNvSpPr/>
            <p:nvPr/>
          </p:nvSpPr>
          <p:spPr>
            <a:xfrm>
              <a:off x="7294207" y="5032528"/>
              <a:ext cx="105660" cy="293812"/>
            </a:xfrm>
            <a:custGeom>
              <a:avLst/>
              <a:gdLst>
                <a:gd name="connsiteX0" fmla="*/ 105660 w 105660"/>
                <a:gd name="connsiteY0" fmla="*/ 0 h 293812"/>
                <a:gd name="connsiteX1" fmla="*/ 105660 w 105660"/>
                <a:gd name="connsiteY1" fmla="*/ 293812 h 293812"/>
                <a:gd name="connsiteX2" fmla="*/ 0 w 105660"/>
                <a:gd name="connsiteY2" fmla="*/ 293812 h 29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660" h="293812">
                  <a:moveTo>
                    <a:pt x="105660" y="0"/>
                  </a:moveTo>
                  <a:lnTo>
                    <a:pt x="105660" y="293812"/>
                  </a:lnTo>
                  <a:lnTo>
                    <a:pt x="0" y="293812"/>
                  </a:lnTo>
                  <a:close/>
                </a:path>
              </a:pathLst>
            </a:custGeom>
            <a:solidFill>
              <a:srgbClr val="C4490C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7319969" y="4952830"/>
              <a:ext cx="79899" cy="170360"/>
            </a:xfrm>
            <a:custGeom>
              <a:avLst/>
              <a:gdLst>
                <a:gd name="connsiteX0" fmla="*/ 79899 w 79899"/>
                <a:gd name="connsiteY0" fmla="*/ 0 h 170360"/>
                <a:gd name="connsiteX1" fmla="*/ 79899 w 79899"/>
                <a:gd name="connsiteY1" fmla="*/ 170360 h 170360"/>
                <a:gd name="connsiteX2" fmla="*/ 52841 w 79899"/>
                <a:gd name="connsiteY2" fmla="*/ 164897 h 170360"/>
                <a:gd name="connsiteX3" fmla="*/ 0 w 79899"/>
                <a:gd name="connsiteY3" fmla="*/ 85180 h 170360"/>
                <a:gd name="connsiteX4" fmla="*/ 52841 w 79899"/>
                <a:gd name="connsiteY4" fmla="*/ 5463 h 17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99" h="170360">
                  <a:moveTo>
                    <a:pt x="79899" y="0"/>
                  </a:moveTo>
                  <a:lnTo>
                    <a:pt x="79899" y="170360"/>
                  </a:lnTo>
                  <a:lnTo>
                    <a:pt x="52841" y="164897"/>
                  </a:lnTo>
                  <a:cubicBezTo>
                    <a:pt x="21789" y="151763"/>
                    <a:pt x="0" y="121016"/>
                    <a:pt x="0" y="85180"/>
                  </a:cubicBezTo>
                  <a:cubicBezTo>
                    <a:pt x="0" y="49345"/>
                    <a:pt x="21789" y="18597"/>
                    <a:pt x="52841" y="5463"/>
                  </a:cubicBezTo>
                  <a:close/>
                </a:path>
              </a:pathLst>
            </a:custGeom>
            <a:solidFill>
              <a:srgbClr val="C4490C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50" name="Striped Right Arrow 249"/>
          <p:cNvSpPr/>
          <p:nvPr/>
        </p:nvSpPr>
        <p:spPr>
          <a:xfrm flipH="1">
            <a:off x="6397412" y="3018177"/>
            <a:ext cx="846667" cy="614555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4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1"/>
      <p:bldP spid="25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User’s Decisions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14686" y="1993106"/>
            <a:ext cx="2386013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Card Created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Card ID</a:t>
            </a:r>
          </a:p>
        </p:txBody>
      </p:sp>
      <p:sp>
        <p:nvSpPr>
          <p:cNvPr id="4" name="Rectangle 3"/>
          <p:cNvSpPr/>
          <p:nvPr/>
        </p:nvSpPr>
        <p:spPr>
          <a:xfrm>
            <a:off x="6215060" y="3486150"/>
            <a:ext cx="2757489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Card Text Changed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Text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498" y="4757738"/>
            <a:ext cx="2571752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Card Moved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From Column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To Column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150892" y="1407729"/>
            <a:ext cx="2386013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rgbClr val="FFFFFF"/>
                </a:solidFill>
              </a:rPr>
              <a:t>Card </a:t>
            </a:r>
            <a:r>
              <a:rPr lang="en-US" sz="2400" dirty="0" smtClean="0">
                <a:solidFill>
                  <a:srgbClr val="FFFFFF"/>
                </a:solidFill>
              </a:rPr>
              <a:t>Deleted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Card ID</a:t>
            </a:r>
          </a:p>
        </p:txBody>
      </p:sp>
    </p:spTree>
    <p:extLst>
      <p:ext uri="{BB962C8B-B14F-4D97-AF65-F5344CB8AC3E}">
        <p14:creationId xmlns:p14="http://schemas.microsoft.com/office/powerpoint/2010/main" val="2325217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 Affected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14686" y="1993106"/>
            <a:ext cx="2386013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Card Created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Card ID</a:t>
            </a:r>
          </a:p>
        </p:txBody>
      </p:sp>
      <p:sp>
        <p:nvSpPr>
          <p:cNvPr id="4" name="Rectangle 3"/>
          <p:cNvSpPr/>
          <p:nvPr/>
        </p:nvSpPr>
        <p:spPr>
          <a:xfrm>
            <a:off x="6215060" y="3486150"/>
            <a:ext cx="2757489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Card Text Changed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Text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498" y="4757738"/>
            <a:ext cx="2571752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Card Moved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From Column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To Column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150892" y="1407729"/>
            <a:ext cx="2386013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rgbClr val="FFFFFF"/>
                </a:solidFill>
              </a:rPr>
              <a:t>Card </a:t>
            </a:r>
            <a:r>
              <a:rPr lang="en-US" sz="2400" dirty="0" smtClean="0">
                <a:solidFill>
                  <a:srgbClr val="FFFFFF"/>
                </a:solidFill>
              </a:rPr>
              <a:t>Deleted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Card 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22669" y="1993106"/>
            <a:ext cx="94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8595B"/>
                </a:solidFill>
              </a:rPr>
              <a:t>Board</a:t>
            </a:r>
            <a:endParaRPr lang="en-US" sz="2400" dirty="0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6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17474 0.45718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228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49922 0.12916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61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 Affected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294017" y="2878931"/>
            <a:ext cx="2386013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Card Created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Card ID</a:t>
            </a:r>
          </a:p>
        </p:txBody>
      </p:sp>
      <p:sp>
        <p:nvSpPr>
          <p:cNvPr id="4" name="Rectangle 3"/>
          <p:cNvSpPr/>
          <p:nvPr/>
        </p:nvSpPr>
        <p:spPr>
          <a:xfrm>
            <a:off x="6215060" y="3486150"/>
            <a:ext cx="2757489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Card Text Changed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Text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498" y="4757738"/>
            <a:ext cx="2571752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Card Moved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From Column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To Column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294017" y="4542738"/>
            <a:ext cx="2386013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rgbClr val="FFFFFF"/>
                </a:solidFill>
              </a:rPr>
              <a:t>Card </a:t>
            </a:r>
            <a:r>
              <a:rPr lang="en-US" sz="2400" dirty="0" smtClean="0">
                <a:solidFill>
                  <a:srgbClr val="FFFFFF"/>
                </a:solidFill>
              </a:rPr>
              <a:t>Deleted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Card 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22669" y="1993106"/>
            <a:ext cx="94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8595B"/>
                </a:solidFill>
              </a:rPr>
              <a:t>Board</a:t>
            </a:r>
            <a:endParaRPr lang="en-US" sz="2400" dirty="0">
              <a:solidFill>
                <a:srgbClr val="58595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1882" y="1993105"/>
            <a:ext cx="78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8595B"/>
                </a:solidFill>
              </a:rPr>
              <a:t>Card</a:t>
            </a:r>
            <a:endParaRPr lang="en-US" sz="2400" dirty="0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32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42383 -0.08843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98" y="-44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0.11224 -0.27385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2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 Affected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294017" y="2878931"/>
            <a:ext cx="2386013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Card Created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Card ID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0128" y="2878931"/>
            <a:ext cx="2757489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Card Text Changed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Text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9098" y="2878931"/>
            <a:ext cx="2571752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Card Moved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From Column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To Column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294017" y="4542738"/>
            <a:ext cx="2386013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rgbClr val="FFFFFF"/>
                </a:solidFill>
              </a:rPr>
              <a:t>Card </a:t>
            </a:r>
            <a:r>
              <a:rPr lang="en-US" sz="2400" dirty="0" smtClean="0">
                <a:solidFill>
                  <a:srgbClr val="FFFFFF"/>
                </a:solidFill>
              </a:rPr>
              <a:t>Deleted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Card 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22669" y="1993106"/>
            <a:ext cx="94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8595B"/>
                </a:solidFill>
              </a:rPr>
              <a:t>Board</a:t>
            </a:r>
            <a:endParaRPr lang="en-US" sz="2400" dirty="0">
              <a:solidFill>
                <a:srgbClr val="58595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1882" y="1993105"/>
            <a:ext cx="78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8595B"/>
                </a:solidFill>
              </a:rPr>
              <a:t>Card</a:t>
            </a:r>
            <a:endParaRPr lang="en-US" sz="2400" dirty="0">
              <a:solidFill>
                <a:srgbClr val="58595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0127" y="4517530"/>
            <a:ext cx="2757489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Card Text Changed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Text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cxnSp>
        <p:nvCxnSpPr>
          <p:cNvPr id="10" name="Straight Arrow Connector 9"/>
          <p:cNvCxnSpPr>
            <a:stCxn id="9" idx="0"/>
            <a:endCxn id="4" idx="2"/>
          </p:cNvCxnSpPr>
          <p:nvPr/>
        </p:nvCxnSpPr>
        <p:spPr>
          <a:xfrm flipV="1">
            <a:off x="2428872" y="4093369"/>
            <a:ext cx="1" cy="42416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229098" y="4517530"/>
            <a:ext cx="2571752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Card Moved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From Column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To Column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514974" y="4118577"/>
            <a:ext cx="1" cy="42416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90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 Affected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294017" y="2878931"/>
            <a:ext cx="2386013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Card Created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Card ID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0128" y="2878931"/>
            <a:ext cx="2757489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Card Text Changed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Text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9098" y="2878931"/>
            <a:ext cx="2571752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Card Moved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Column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294017" y="4542738"/>
            <a:ext cx="2386013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rgbClr val="FFFFFF"/>
                </a:solidFill>
              </a:rPr>
              <a:t>Card </a:t>
            </a:r>
            <a:r>
              <a:rPr lang="en-US" sz="2400" dirty="0" smtClean="0">
                <a:solidFill>
                  <a:srgbClr val="FFFFFF"/>
                </a:solidFill>
              </a:rPr>
              <a:t>Deleted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Card 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22669" y="1993106"/>
            <a:ext cx="94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8595B"/>
                </a:solidFill>
              </a:rPr>
              <a:t>Board</a:t>
            </a:r>
            <a:endParaRPr lang="en-US" sz="2400" dirty="0">
              <a:solidFill>
                <a:srgbClr val="58595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1882" y="1993105"/>
            <a:ext cx="78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8595B"/>
                </a:solidFill>
              </a:rPr>
              <a:t>Card</a:t>
            </a:r>
            <a:endParaRPr lang="en-US" sz="2400" dirty="0">
              <a:solidFill>
                <a:srgbClr val="58595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0127" y="4517530"/>
            <a:ext cx="2757489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Card Text Changed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Text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cxnSp>
        <p:nvCxnSpPr>
          <p:cNvPr id="10" name="Straight Arrow Connector 9"/>
          <p:cNvCxnSpPr>
            <a:stCxn id="9" idx="0"/>
            <a:endCxn id="4" idx="2"/>
          </p:cNvCxnSpPr>
          <p:nvPr/>
        </p:nvCxnSpPr>
        <p:spPr>
          <a:xfrm flipV="1">
            <a:off x="2428872" y="4093369"/>
            <a:ext cx="1" cy="42416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229098" y="4517530"/>
            <a:ext cx="2571752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Card Moved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Column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514974" y="4118577"/>
            <a:ext cx="1" cy="42416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87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37310" y="1883848"/>
            <a:ext cx="2571752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Card Moved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Column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80227" y="3630023"/>
            <a:ext cx="2571752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Card Moved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Column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127812" y="3107955"/>
            <a:ext cx="449916" cy="52206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676463" y="3630023"/>
            <a:ext cx="2571752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Card Moved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Column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929718" y="3107955"/>
            <a:ext cx="449916" cy="52206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00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Resolution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37310" y="1883848"/>
            <a:ext cx="2571752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Card Moved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Column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80227" y="3630023"/>
            <a:ext cx="2571752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Card Moved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Column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127812" y="3107955"/>
            <a:ext cx="449916" cy="52206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676463" y="3630023"/>
            <a:ext cx="2571752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Card Moved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Column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929718" y="3107955"/>
            <a:ext cx="449916" cy="52206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009028" y="5272507"/>
            <a:ext cx="2571752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Card Moved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Column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154676" y="4870319"/>
            <a:ext cx="397529" cy="40218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091394" y="4840533"/>
            <a:ext cx="347099" cy="43197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437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9482" y="990600"/>
            <a:ext cx="4114801" cy="947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err="1" smtClean="0"/>
              <a:t>HelloView</a:t>
            </a:r>
            <a:endParaRPr lang="en-US" sz="2400" b="1" dirty="0" smtClean="0"/>
          </a:p>
          <a:p>
            <a:r>
              <a:rPr lang="en-US" dirty="0" smtClean="0"/>
              <a:t>&lt;</a:t>
            </a:r>
            <a:r>
              <a:rPr lang="en-US" dirty="0" err="1" smtClean="0"/>
              <a:t>TextBlock</a:t>
            </a:r>
            <a:r>
              <a:rPr lang="en-US" dirty="0" smtClean="0"/>
              <a:t> Text={Binding Greeting}/&gt;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49482" y="2656113"/>
            <a:ext cx="4114801" cy="313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err="1" smtClean="0"/>
              <a:t>HelloViewModel</a:t>
            </a:r>
            <a:endParaRPr lang="en-US" sz="2400" b="1" dirty="0" smtClean="0"/>
          </a:p>
          <a:p>
            <a:r>
              <a:rPr lang="en-US" dirty="0" smtClean="0"/>
              <a:t>public string Greeting</a:t>
            </a:r>
          </a:p>
          <a:p>
            <a:r>
              <a:rPr lang="en-US" dirty="0" smtClean="0"/>
              <a:t>{</a:t>
            </a:r>
          </a:p>
          <a:p>
            <a:r>
              <a:rPr lang="en-US" dirty="0"/>
              <a:t> </a:t>
            </a:r>
            <a:r>
              <a:rPr lang="en-US" dirty="0" smtClean="0"/>
              <a:t> get { return _greeting; }</a:t>
            </a:r>
          </a:p>
          <a:p>
            <a:r>
              <a:rPr lang="en-US" dirty="0"/>
              <a:t> </a:t>
            </a:r>
            <a:r>
              <a:rPr lang="en-US" dirty="0" smtClean="0"/>
              <a:t> set</a:t>
            </a:r>
          </a:p>
          <a:p>
            <a:r>
              <a:rPr lang="en-US" dirty="0" smtClean="0"/>
              <a:t>  {</a:t>
            </a:r>
          </a:p>
          <a:p>
            <a:r>
              <a:rPr lang="en-US" dirty="0"/>
              <a:t> </a:t>
            </a:r>
            <a:r>
              <a:rPr lang="en-US" dirty="0" smtClean="0"/>
              <a:t>   _greeting = value;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RaisePropertyChanged</a:t>
            </a:r>
            <a:r>
              <a:rPr lang="en-US" dirty="0" smtClean="0"/>
              <a:t>(() =&gt; Greeting);</a:t>
            </a:r>
          </a:p>
          <a:p>
            <a:r>
              <a:rPr lang="en-US" dirty="0"/>
              <a:t> </a:t>
            </a:r>
            <a:r>
              <a:rPr lang="en-US" dirty="0" smtClean="0"/>
              <a:t> }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318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22956 -0.0525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84" y="-2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22956 -0.05347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84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Model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14722" y="2878931"/>
            <a:ext cx="2386013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Card Created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Card ID</a:t>
            </a:r>
          </a:p>
        </p:txBody>
      </p:sp>
      <p:sp>
        <p:nvSpPr>
          <p:cNvPr id="4" name="Rectangle 3"/>
          <p:cNvSpPr/>
          <p:nvPr/>
        </p:nvSpPr>
        <p:spPr>
          <a:xfrm>
            <a:off x="1570081" y="2878931"/>
            <a:ext cx="2757489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Card Text Changed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Text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49051" y="2878931"/>
            <a:ext cx="2571752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Card Moved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Column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114722" y="4542738"/>
            <a:ext cx="2386013" cy="12144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rgbClr val="FFFFFF"/>
                </a:solidFill>
              </a:rPr>
              <a:t>Card </a:t>
            </a:r>
            <a:r>
              <a:rPr lang="en-US" sz="2400" dirty="0" smtClean="0">
                <a:solidFill>
                  <a:srgbClr val="FFFFFF"/>
                </a:solidFill>
              </a:rPr>
              <a:t>Deleted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Card 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43374" y="1993106"/>
            <a:ext cx="94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8595B"/>
                </a:solidFill>
              </a:rPr>
              <a:t>Board</a:t>
            </a:r>
            <a:endParaRPr lang="en-US" sz="2400" dirty="0">
              <a:solidFill>
                <a:srgbClr val="58595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1835" y="1993105"/>
            <a:ext cx="78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8595B"/>
                </a:solidFill>
              </a:rPr>
              <a:t>Card</a:t>
            </a:r>
            <a:endParaRPr lang="en-US" sz="2400" dirty="0">
              <a:solidFill>
                <a:srgbClr val="58595B"/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>
            <a:off x="7154389" y="3013505"/>
            <a:ext cx="895547" cy="895547"/>
          </a:xfrm>
          <a:prstGeom prst="arc">
            <a:avLst>
              <a:gd name="adj1" fmla="val 14073251"/>
              <a:gd name="adj2" fmla="val 7132031"/>
            </a:avLst>
          </a:prstGeom>
          <a:ln>
            <a:solidFill>
              <a:schemeClr val="accent5">
                <a:lumMod val="75000"/>
              </a:schemeClr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8595B"/>
              </a:solidFill>
            </a:endParaRPr>
          </a:p>
        </p:txBody>
      </p:sp>
      <p:sp>
        <p:nvSpPr>
          <p:cNvPr id="16" name="Arc 15"/>
          <p:cNvSpPr/>
          <p:nvPr/>
        </p:nvSpPr>
        <p:spPr>
          <a:xfrm flipH="1">
            <a:off x="839952" y="3013504"/>
            <a:ext cx="895547" cy="895547"/>
          </a:xfrm>
          <a:prstGeom prst="arc">
            <a:avLst>
              <a:gd name="adj1" fmla="val 14073251"/>
              <a:gd name="adj2" fmla="val 7132031"/>
            </a:avLst>
          </a:prstGeom>
          <a:ln>
            <a:solidFill>
              <a:schemeClr val="accent5">
                <a:lumMod val="75000"/>
              </a:schemeClr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5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Firebase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1985" y="5811716"/>
            <a:ext cx="180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firebase.com</a:t>
            </a:r>
            <a:endParaRPr lang="en-US" sz="2400" dirty="0"/>
          </a:p>
        </p:txBody>
      </p:sp>
      <p:pic>
        <p:nvPicPr>
          <p:cNvPr id="3074" name="Picture 2" descr="http://pbs.twimg.com/profile_images/1974595305/firebase_branding_r4_FINAL_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042" y="1363133"/>
            <a:ext cx="428625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91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Correspondence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73724"/>
            <a:ext cx="4931789" cy="5037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1985" y="5811716"/>
            <a:ext cx="3503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correspondencecloud.com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459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8466" y="2370667"/>
            <a:ext cx="405970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bit.ly/3waydatabinding</a:t>
            </a:r>
          </a:p>
          <a:p>
            <a:r>
              <a:rPr lang="en-US" sz="2800" dirty="0" smtClean="0"/>
              <a:t>@</a:t>
            </a:r>
            <a:r>
              <a:rPr lang="en-US" sz="2800" dirty="0" err="1" smtClean="0"/>
              <a:t>michaellperry</a:t>
            </a:r>
            <a:endParaRPr lang="en-US" sz="2800" dirty="0" smtClean="0"/>
          </a:p>
          <a:p>
            <a:r>
              <a:rPr lang="en-US" sz="2800" dirty="0" smtClean="0"/>
              <a:t>me@michaelperry.net</a:t>
            </a:r>
          </a:p>
          <a:p>
            <a:r>
              <a:rPr lang="en-US" sz="2800" dirty="0" smtClean="0"/>
              <a:t>qedcode.com</a:t>
            </a:r>
          </a:p>
          <a:p>
            <a:r>
              <a:rPr lang="en-US" sz="2800" dirty="0" smtClean="0"/>
              <a:t>assisticant.net</a:t>
            </a:r>
          </a:p>
          <a:p>
            <a:r>
              <a:rPr lang="en-US" sz="2800" dirty="0" smtClean="0"/>
              <a:t>correspondencecloud.com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950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1854" y="620486"/>
            <a:ext cx="4114801" cy="947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err="1" smtClean="0"/>
              <a:t>HelloView</a:t>
            </a:r>
            <a:endParaRPr lang="en-US" sz="2400" b="1" dirty="0" smtClean="0"/>
          </a:p>
          <a:p>
            <a:r>
              <a:rPr lang="en-US" dirty="0" smtClean="0"/>
              <a:t>&lt;</a:t>
            </a:r>
            <a:r>
              <a:rPr lang="en-US" dirty="0" err="1" smtClean="0"/>
              <a:t>TextBlock</a:t>
            </a:r>
            <a:r>
              <a:rPr lang="en-US" dirty="0" smtClean="0"/>
              <a:t> Text={Binding Greeting}/&gt;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05649" y="620486"/>
            <a:ext cx="3891642" cy="947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err="1" smtClean="0"/>
              <a:t>EditView</a:t>
            </a:r>
            <a:endParaRPr lang="en-US" sz="2400" b="1" dirty="0" smtClean="0"/>
          </a:p>
          <a:p>
            <a:r>
              <a:rPr lang="en-US" dirty="0" smtClean="0"/>
              <a:t>&lt;</a:t>
            </a:r>
            <a:r>
              <a:rPr lang="en-US" dirty="0" err="1" smtClean="0"/>
              <a:t>TextBox</a:t>
            </a:r>
            <a:r>
              <a:rPr lang="en-US" dirty="0" smtClean="0"/>
              <a:t> Text={Binding Name}/&gt;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1854" y="2285999"/>
            <a:ext cx="4114801" cy="313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err="1" smtClean="0"/>
              <a:t>HelloViewModel</a:t>
            </a:r>
            <a:endParaRPr lang="en-US" sz="2400" b="1" dirty="0" smtClean="0"/>
          </a:p>
          <a:p>
            <a:r>
              <a:rPr lang="en-US" dirty="0" smtClean="0"/>
              <a:t>public string Greeting</a:t>
            </a:r>
          </a:p>
          <a:p>
            <a:r>
              <a:rPr lang="en-US" dirty="0" smtClean="0"/>
              <a:t>{</a:t>
            </a:r>
          </a:p>
          <a:p>
            <a:r>
              <a:rPr lang="en-US" dirty="0"/>
              <a:t> </a:t>
            </a:r>
            <a:r>
              <a:rPr lang="en-US" dirty="0" smtClean="0"/>
              <a:t> get { return _greeting; }</a:t>
            </a:r>
          </a:p>
          <a:p>
            <a:r>
              <a:rPr lang="en-US" dirty="0"/>
              <a:t> </a:t>
            </a:r>
            <a:r>
              <a:rPr lang="en-US" dirty="0" smtClean="0"/>
              <a:t> set</a:t>
            </a:r>
          </a:p>
          <a:p>
            <a:r>
              <a:rPr lang="en-US" dirty="0" smtClean="0"/>
              <a:t>  {</a:t>
            </a:r>
          </a:p>
          <a:p>
            <a:r>
              <a:rPr lang="en-US" dirty="0"/>
              <a:t> </a:t>
            </a:r>
            <a:r>
              <a:rPr lang="en-US" dirty="0" smtClean="0"/>
              <a:t>   _greeting = value;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RaisePropertyChanged</a:t>
            </a:r>
            <a:r>
              <a:rPr lang="en-US" dirty="0" smtClean="0"/>
              <a:t>(() =&gt; Greeting);</a:t>
            </a:r>
          </a:p>
          <a:p>
            <a:r>
              <a:rPr lang="en-US" dirty="0"/>
              <a:t> </a:t>
            </a:r>
            <a:r>
              <a:rPr lang="en-US" dirty="0" smtClean="0"/>
              <a:t> }</a:t>
            </a:r>
          </a:p>
          <a:p>
            <a:r>
              <a:rPr lang="en-US" dirty="0"/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7105649" y="2285999"/>
            <a:ext cx="3891642" cy="313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err="1" smtClean="0"/>
              <a:t>EditViewModel</a:t>
            </a:r>
            <a:endParaRPr lang="en-US" sz="2400" b="1" dirty="0" smtClean="0"/>
          </a:p>
          <a:p>
            <a:r>
              <a:rPr lang="en-US" dirty="0" smtClean="0"/>
              <a:t>public string Name</a:t>
            </a:r>
          </a:p>
          <a:p>
            <a:r>
              <a:rPr lang="en-US" dirty="0" smtClean="0"/>
              <a:t>{</a:t>
            </a:r>
          </a:p>
          <a:p>
            <a:r>
              <a:rPr lang="en-US" dirty="0"/>
              <a:t> </a:t>
            </a:r>
            <a:r>
              <a:rPr lang="en-US" dirty="0" smtClean="0"/>
              <a:t> get { return _name; }</a:t>
            </a:r>
          </a:p>
          <a:p>
            <a:r>
              <a:rPr lang="en-US" dirty="0"/>
              <a:t> </a:t>
            </a:r>
            <a:r>
              <a:rPr lang="en-US" dirty="0" smtClean="0"/>
              <a:t> set</a:t>
            </a:r>
          </a:p>
          <a:p>
            <a:r>
              <a:rPr lang="en-US" dirty="0" smtClean="0"/>
              <a:t>  {</a:t>
            </a:r>
          </a:p>
          <a:p>
            <a:r>
              <a:rPr lang="en-US" dirty="0"/>
              <a:t> </a:t>
            </a:r>
            <a:r>
              <a:rPr lang="en-US" dirty="0" smtClean="0"/>
              <a:t>   _name = value;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RaisePropertyChanged</a:t>
            </a:r>
            <a:r>
              <a:rPr lang="en-US" dirty="0" smtClean="0"/>
              <a:t>(() =&gt; Name);</a:t>
            </a:r>
          </a:p>
          <a:p>
            <a:r>
              <a:rPr lang="en-US" dirty="0"/>
              <a:t> </a:t>
            </a:r>
            <a:r>
              <a:rPr lang="en-US" dirty="0" smtClean="0"/>
              <a:t> }</a:t>
            </a:r>
          </a:p>
          <a:p>
            <a:r>
              <a:rPr lang="en-US" dirty="0"/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1854" y="5949041"/>
            <a:ext cx="9745437" cy="381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Message Bus</a:t>
            </a:r>
            <a:endParaRPr lang="en-US" dirty="0"/>
          </a:p>
        </p:txBody>
      </p:sp>
      <p:sp>
        <p:nvSpPr>
          <p:cNvPr id="2" name="Down Arrow 1"/>
          <p:cNvSpPr/>
          <p:nvPr/>
        </p:nvSpPr>
        <p:spPr>
          <a:xfrm>
            <a:off x="9051470" y="5503029"/>
            <a:ext cx="254000" cy="364067"/>
          </a:xfrm>
          <a:prstGeom prst="downArrow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V="1">
            <a:off x="3055254" y="5503029"/>
            <a:ext cx="254000" cy="364067"/>
          </a:xfrm>
          <a:prstGeom prst="downArrow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1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51125"/>
            <a:ext cx="10515600" cy="1681389"/>
          </a:xfrm>
        </p:spPr>
        <p:txBody>
          <a:bodyPr>
            <a:noAutofit/>
          </a:bodyPr>
          <a:lstStyle/>
          <a:p>
            <a:pPr algn="ctr"/>
            <a:r>
              <a:rPr lang="en-US" sz="13800" dirty="0" smtClean="0"/>
              <a:t>MVVM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9731828" y="2536372"/>
            <a:ext cx="1415143" cy="3918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731828" y="3178629"/>
            <a:ext cx="1415143" cy="1153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98372" y="2351315"/>
            <a:ext cx="2152402" cy="2166256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45229" y="1673435"/>
            <a:ext cx="1931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latin typeface="Juice ITC" panose="04040403040A02020202" pitchFamily="82" charset="0"/>
              </a:rPr>
              <a:t>Where is it?</a:t>
            </a:r>
            <a:endParaRPr lang="en-US" sz="4000" i="1" dirty="0">
              <a:latin typeface="Juice ITC" panose="0404040304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2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1854" y="620486"/>
            <a:ext cx="4114801" cy="947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err="1" smtClean="0"/>
              <a:t>HelloView</a:t>
            </a:r>
            <a:endParaRPr lang="en-US" sz="2400" b="1" dirty="0" smtClean="0"/>
          </a:p>
          <a:p>
            <a:r>
              <a:rPr lang="en-US" dirty="0" smtClean="0"/>
              <a:t>&lt;</a:t>
            </a:r>
            <a:r>
              <a:rPr lang="en-US" dirty="0" err="1" smtClean="0"/>
              <a:t>TextBlock</a:t>
            </a:r>
            <a:r>
              <a:rPr lang="en-US" dirty="0" smtClean="0"/>
              <a:t> Text={Binding Greeting}/&gt;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05649" y="620486"/>
            <a:ext cx="3891642" cy="947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err="1" smtClean="0"/>
              <a:t>EditView</a:t>
            </a:r>
            <a:endParaRPr lang="en-US" sz="2400" b="1" dirty="0" smtClean="0"/>
          </a:p>
          <a:p>
            <a:r>
              <a:rPr lang="en-US" dirty="0" smtClean="0"/>
              <a:t>&lt;</a:t>
            </a:r>
            <a:r>
              <a:rPr lang="en-US" dirty="0" err="1" smtClean="0"/>
              <a:t>TextBox</a:t>
            </a:r>
            <a:r>
              <a:rPr lang="en-US" dirty="0" smtClean="0"/>
              <a:t> Text={Binding Name}/&gt;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1854" y="2090056"/>
            <a:ext cx="4114801" cy="1894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err="1" smtClean="0"/>
              <a:t>HelloViewModel</a:t>
            </a:r>
            <a:endParaRPr lang="en-US" sz="2400" b="1" dirty="0" smtClean="0"/>
          </a:p>
          <a:p>
            <a:r>
              <a:rPr lang="en-US" dirty="0" smtClean="0"/>
              <a:t>public string Greeting</a:t>
            </a:r>
          </a:p>
          <a:p>
            <a:r>
              <a:rPr lang="en-US" dirty="0" smtClean="0"/>
              <a:t>{</a:t>
            </a:r>
          </a:p>
          <a:p>
            <a:r>
              <a:rPr lang="en-US" dirty="0"/>
              <a:t> </a:t>
            </a:r>
            <a:r>
              <a:rPr lang="en-US" dirty="0" smtClean="0"/>
              <a:t> get { return "Hello, " +_</a:t>
            </a:r>
            <a:r>
              <a:rPr lang="en-US" dirty="0" err="1" smtClean="0"/>
              <a:t>model.Name</a:t>
            </a:r>
            <a:r>
              <a:rPr lang="en-US" dirty="0" smtClean="0"/>
              <a:t>; }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05649" y="2090056"/>
            <a:ext cx="3891642" cy="1894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err="1" smtClean="0"/>
              <a:t>EditViewModel</a:t>
            </a:r>
            <a:endParaRPr lang="en-US" sz="2400" b="1" dirty="0" smtClean="0"/>
          </a:p>
          <a:p>
            <a:r>
              <a:rPr lang="en-US" dirty="0" smtClean="0"/>
              <a:t>public string Name</a:t>
            </a:r>
          </a:p>
          <a:p>
            <a:r>
              <a:rPr lang="en-US" dirty="0" smtClean="0"/>
              <a:t>{</a:t>
            </a:r>
          </a:p>
          <a:p>
            <a:r>
              <a:rPr lang="en-US" dirty="0"/>
              <a:t> </a:t>
            </a:r>
            <a:r>
              <a:rPr lang="en-US" dirty="0" smtClean="0"/>
              <a:t> get { return _</a:t>
            </a:r>
            <a:r>
              <a:rPr lang="en-US" dirty="0" err="1" smtClean="0"/>
              <a:t>model.Name</a:t>
            </a:r>
            <a:r>
              <a:rPr lang="en-US" dirty="0" smtClean="0"/>
              <a:t>; }</a:t>
            </a:r>
          </a:p>
          <a:p>
            <a:r>
              <a:rPr lang="en-US" dirty="0"/>
              <a:t> </a:t>
            </a:r>
            <a:r>
              <a:rPr lang="en-US" dirty="0" smtClean="0"/>
              <a:t> set { _</a:t>
            </a:r>
            <a:r>
              <a:rPr lang="en-US" dirty="0" err="1" smtClean="0"/>
              <a:t>model.Name</a:t>
            </a:r>
            <a:r>
              <a:rPr lang="en-US" dirty="0" smtClean="0"/>
              <a:t> = value; }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80111" y="4506685"/>
            <a:ext cx="4114801" cy="1894115"/>
          </a:xfrm>
          <a:prstGeom prst="rect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smtClean="0"/>
              <a:t>Person</a:t>
            </a:r>
          </a:p>
          <a:p>
            <a:r>
              <a:rPr lang="en-US" dirty="0" smtClean="0"/>
              <a:t>public string Name</a:t>
            </a:r>
          </a:p>
          <a:p>
            <a:r>
              <a:rPr lang="en-US" dirty="0" smtClean="0"/>
              <a:t>{</a:t>
            </a:r>
          </a:p>
          <a:p>
            <a:r>
              <a:rPr lang="en-US" dirty="0"/>
              <a:t> </a:t>
            </a:r>
            <a:r>
              <a:rPr lang="en-US" dirty="0" smtClean="0"/>
              <a:t> get { return _</a:t>
            </a:r>
            <a:r>
              <a:rPr lang="en-US" dirty="0" err="1" smtClean="0"/>
              <a:t>name.Value</a:t>
            </a:r>
            <a:r>
              <a:rPr lang="en-US" dirty="0" smtClean="0"/>
              <a:t>; }</a:t>
            </a:r>
          </a:p>
          <a:p>
            <a:r>
              <a:rPr lang="en-US" dirty="0"/>
              <a:t> </a:t>
            </a:r>
            <a:r>
              <a:rPr lang="en-US" dirty="0" smtClean="0"/>
              <a:t> set { _</a:t>
            </a:r>
            <a:r>
              <a:rPr lang="en-US" dirty="0" err="1" smtClean="0"/>
              <a:t>name.Value</a:t>
            </a:r>
            <a:r>
              <a:rPr lang="en-US" dirty="0" smtClean="0"/>
              <a:t> = value; }</a:t>
            </a:r>
          </a:p>
          <a:p>
            <a:r>
              <a:rPr lang="en-US" dirty="0"/>
              <a:t>}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982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50467" y="2404534"/>
            <a:ext cx="4893733" cy="2032000"/>
          </a:xfrm>
          <a:prstGeom prst="rect">
            <a:avLst/>
          </a:prstGeom>
          <a:solidFill>
            <a:srgbClr val="A81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Knockout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1100" y="5507242"/>
            <a:ext cx="213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knockoutjs.com</a:t>
            </a:r>
            <a:endParaRPr lang="en-US" sz="2400" dirty="0"/>
          </a:p>
        </p:txBody>
      </p:sp>
      <p:pic>
        <p:nvPicPr>
          <p:cNvPr id="2050" name="Picture 2" descr="http://knockoutjs.com/img/ko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452" y="3009044"/>
            <a:ext cx="3762375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81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Assisticant</a:t>
            </a:r>
            <a:endParaRPr lang="en-US" dirty="0"/>
          </a:p>
        </p:txBody>
      </p:sp>
      <p:pic>
        <p:nvPicPr>
          <p:cNvPr id="1026" name="Picture 2" descr="http://assisticant.net/images/Assistica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2" y="365125"/>
            <a:ext cx="4140607" cy="621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5946" y="5486400"/>
            <a:ext cx="1963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assisticant.net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641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085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Consistent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00350" y="2476500"/>
            <a:ext cx="1857375" cy="1857375"/>
          </a:xfrm>
          <a:prstGeom prst="ellipse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820025" y="2476500"/>
            <a:ext cx="1857375" cy="1857375"/>
          </a:xfrm>
          <a:prstGeom prst="ellipse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 flipH="1">
            <a:off x="4657725" y="990600"/>
            <a:ext cx="1066800" cy="132397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H="1" flipV="1">
            <a:off x="6753225" y="990600"/>
            <a:ext cx="1066800" cy="132397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Isosceles Triangle 8"/>
          <p:cNvSpPr/>
          <p:nvPr/>
        </p:nvSpPr>
        <p:spPr>
          <a:xfrm>
            <a:off x="4657725" y="1143000"/>
            <a:ext cx="466725" cy="4191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7353300" y="1143000"/>
            <a:ext cx="466725" cy="4191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37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085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Inconsistent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00350" y="2476500"/>
            <a:ext cx="1857375" cy="1857375"/>
          </a:xfrm>
          <a:prstGeom prst="ellipse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820025" y="2476500"/>
            <a:ext cx="1857375" cy="1857375"/>
          </a:xfrm>
          <a:prstGeom prst="ellipse">
            <a:avLst/>
          </a:pr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 flipH="1">
            <a:off x="4657725" y="990600"/>
            <a:ext cx="1066800" cy="132397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H="1" flipV="1">
            <a:off x="6753225" y="990600"/>
            <a:ext cx="1066800" cy="132397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Isosceles Triangle 8"/>
          <p:cNvSpPr/>
          <p:nvPr/>
        </p:nvSpPr>
        <p:spPr>
          <a:xfrm>
            <a:off x="4657725" y="1143000"/>
            <a:ext cx="466725" cy="4191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7383780" y="1100549"/>
            <a:ext cx="436245" cy="4362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32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luralsight default theme">
  <a:themeElements>
    <a:clrScheme name="PLURALSIGHT COLORS">
      <a:dk1>
        <a:srgbClr val="58595B"/>
      </a:dk1>
      <a:lt1>
        <a:srgbClr val="FFFFFF"/>
      </a:lt1>
      <a:dk2>
        <a:srgbClr val="464547"/>
      </a:dk2>
      <a:lt2>
        <a:srgbClr val="FFFFFF"/>
      </a:lt2>
      <a:accent1>
        <a:srgbClr val="F26722"/>
      </a:accent1>
      <a:accent2>
        <a:srgbClr val="548C94"/>
      </a:accent2>
      <a:accent3>
        <a:srgbClr val="66AEBA"/>
      </a:accent3>
      <a:accent4>
        <a:srgbClr val="9CCB42"/>
      </a:accent4>
      <a:accent5>
        <a:srgbClr val="79A14C"/>
      </a:accent5>
      <a:accent6>
        <a:srgbClr val="C8531F"/>
      </a:accent6>
      <a:hlink>
        <a:srgbClr val="548C94"/>
      </a:hlink>
      <a:folHlink>
        <a:srgbClr val="548C94"/>
      </a:folHlink>
    </a:clrScheme>
    <a:fontScheme name="Pluralsigh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accent1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uralsight_PowerPoint_Oct_2014.potx" id="{5C71341B-688D-4CF8-8088-89EBA11CD9DA}" vid="{55FD223E-D08D-462E-9E8A-97C1F691E9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405</Words>
  <Application>Microsoft Office PowerPoint</Application>
  <PresentationFormat>Widescreen</PresentationFormat>
  <Paragraphs>181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Calibri Light</vt:lpstr>
      <vt:lpstr>Consolas</vt:lpstr>
      <vt:lpstr>Helvetica Light</vt:lpstr>
      <vt:lpstr>Juice ITC</vt:lpstr>
      <vt:lpstr>Lucida Grande</vt:lpstr>
      <vt:lpstr>Myriad Pro</vt:lpstr>
      <vt:lpstr>Myriad Pro Light</vt:lpstr>
      <vt:lpstr>Tahoma</vt:lpstr>
      <vt:lpstr>Wingdings</vt:lpstr>
      <vt:lpstr>Office Theme</vt:lpstr>
      <vt:lpstr>Pluralsight default theme</vt:lpstr>
      <vt:lpstr>Three-Way Data Binding</vt:lpstr>
      <vt:lpstr>PowerPoint Presentation</vt:lpstr>
      <vt:lpstr>PowerPoint Presentation</vt:lpstr>
      <vt:lpstr>MVVM</vt:lpstr>
      <vt:lpstr>PowerPoint Presentation</vt:lpstr>
      <vt:lpstr>Knockout</vt:lpstr>
      <vt:lpstr>Assisticant</vt:lpstr>
      <vt:lpstr>Consistent</vt:lpstr>
      <vt:lpstr>Inconsistent</vt:lpstr>
      <vt:lpstr>Eventually Consistent</vt:lpstr>
      <vt:lpstr>Conflict</vt:lpstr>
      <vt:lpstr>Chess</vt:lpstr>
      <vt:lpstr>User’s Decisions</vt:lpstr>
      <vt:lpstr>Objects Affected</vt:lpstr>
      <vt:lpstr>Objects Affected</vt:lpstr>
      <vt:lpstr>Objects Affected</vt:lpstr>
      <vt:lpstr>Objects Affected</vt:lpstr>
      <vt:lpstr>Conflicts</vt:lpstr>
      <vt:lpstr>Conflict Resolution</vt:lpstr>
      <vt:lpstr>Historical Model</vt:lpstr>
      <vt:lpstr>Firebase</vt:lpstr>
      <vt:lpstr>Correspondence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Perry</dc:creator>
  <cp:lastModifiedBy>Michael Perry</cp:lastModifiedBy>
  <cp:revision>29</cp:revision>
  <dcterms:created xsi:type="dcterms:W3CDTF">2014-10-02T13:56:17Z</dcterms:created>
  <dcterms:modified xsi:type="dcterms:W3CDTF">2015-02-11T03:51:54Z</dcterms:modified>
</cp:coreProperties>
</file>